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71" r:id="rId2"/>
    <p:sldMasterId id="2147483678" r:id="rId3"/>
    <p:sldMasterId id="2147483696" r:id="rId4"/>
    <p:sldMasterId id="2147483714" r:id="rId5"/>
  </p:sldMasterIdLst>
  <p:notesMasterIdLst>
    <p:notesMasterId r:id="rId46"/>
  </p:notesMasterIdLst>
  <p:handoutMasterIdLst>
    <p:handoutMasterId r:id="rId47"/>
  </p:handoutMasterIdLst>
  <p:sldIdLst>
    <p:sldId id="715" r:id="rId6"/>
    <p:sldId id="631" r:id="rId7"/>
    <p:sldId id="685" r:id="rId8"/>
    <p:sldId id="633" r:id="rId9"/>
    <p:sldId id="634" r:id="rId10"/>
    <p:sldId id="635" r:id="rId11"/>
    <p:sldId id="636" r:id="rId12"/>
    <p:sldId id="700" r:id="rId13"/>
    <p:sldId id="639" r:id="rId14"/>
    <p:sldId id="640" r:id="rId15"/>
    <p:sldId id="641" r:id="rId16"/>
    <p:sldId id="642" r:id="rId17"/>
    <p:sldId id="643" r:id="rId18"/>
    <p:sldId id="644" r:id="rId19"/>
    <p:sldId id="645" r:id="rId20"/>
    <p:sldId id="646" r:id="rId21"/>
    <p:sldId id="701" r:id="rId22"/>
    <p:sldId id="648" r:id="rId23"/>
    <p:sldId id="649" r:id="rId24"/>
    <p:sldId id="650" r:id="rId25"/>
    <p:sldId id="651" r:id="rId26"/>
    <p:sldId id="652" r:id="rId27"/>
    <p:sldId id="696" r:id="rId28"/>
    <p:sldId id="702" r:id="rId29"/>
    <p:sldId id="703" r:id="rId30"/>
    <p:sldId id="718" r:id="rId31"/>
    <p:sldId id="719" r:id="rId32"/>
    <p:sldId id="713" r:id="rId33"/>
    <p:sldId id="714" r:id="rId34"/>
    <p:sldId id="699" r:id="rId35"/>
    <p:sldId id="717" r:id="rId36"/>
    <p:sldId id="720" r:id="rId37"/>
    <p:sldId id="721" r:id="rId38"/>
    <p:sldId id="722" r:id="rId39"/>
    <p:sldId id="723" r:id="rId40"/>
    <p:sldId id="724" r:id="rId41"/>
    <p:sldId id="725" r:id="rId42"/>
    <p:sldId id="726" r:id="rId43"/>
    <p:sldId id="727" r:id="rId44"/>
    <p:sldId id="728" r:id="rId45"/>
  </p:sldIdLst>
  <p:sldSz cx="9144000" cy="6858000" type="screen4x3"/>
  <p:notesSz cx="9601200" cy="7315200"/>
  <p:defaultTextStyle>
    <a:defPPr>
      <a:defRPr lang="pt-B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32">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EDE"/>
    <a:srgbClr val="001952"/>
    <a:srgbClr val="FFFFFF"/>
    <a:srgbClr val="F8F8F8"/>
    <a:srgbClr val="F9F9F9"/>
    <a:srgbClr val="EBEAE5"/>
    <a:srgbClr val="DDDDDD"/>
    <a:srgbClr val="F4F4F2"/>
    <a:srgbClr val="203F48"/>
    <a:srgbClr val="4E98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71" autoAdjust="0"/>
    <p:restoredTop sz="90732" autoAdjust="0"/>
  </p:normalViewPr>
  <p:slideViewPr>
    <p:cSldViewPr>
      <p:cViewPr varScale="1">
        <p:scale>
          <a:sx n="72" d="100"/>
          <a:sy n="72" d="100"/>
        </p:scale>
        <p:origin x="1206" y="54"/>
      </p:cViewPr>
      <p:guideLst>
        <p:guide orient="horz" pos="2160"/>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5" d="100"/>
          <a:sy n="55" d="100"/>
        </p:scale>
        <p:origin x="-2220" y="-84"/>
      </p:cViewPr>
      <p:guideLst>
        <p:guide orient="horz" pos="2304"/>
        <p:guide pos="30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4160937" cy="36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lvl1pPr>
          </a:lstStyle>
          <a:p>
            <a:endParaRPr lang="pt-BR"/>
          </a:p>
        </p:txBody>
      </p:sp>
      <p:sp>
        <p:nvSpPr>
          <p:cNvPr id="24579" name="Rectangle 3"/>
          <p:cNvSpPr>
            <a:spLocks noGrp="1" noChangeArrowheads="1"/>
          </p:cNvSpPr>
          <p:nvPr>
            <p:ph type="dt" sz="quarter" idx="1"/>
          </p:nvPr>
        </p:nvSpPr>
        <p:spPr bwMode="auto">
          <a:xfrm>
            <a:off x="5440265" y="0"/>
            <a:ext cx="4160936" cy="36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1"/>
            </a:lvl1pPr>
          </a:lstStyle>
          <a:p>
            <a:endParaRPr lang="pt-BR"/>
          </a:p>
        </p:txBody>
      </p:sp>
      <p:sp>
        <p:nvSpPr>
          <p:cNvPr id="24580" name="Rectangle 4"/>
          <p:cNvSpPr>
            <a:spLocks noGrp="1" noChangeArrowheads="1"/>
          </p:cNvSpPr>
          <p:nvPr>
            <p:ph type="ftr" sz="quarter" idx="2"/>
          </p:nvPr>
        </p:nvSpPr>
        <p:spPr bwMode="auto">
          <a:xfrm>
            <a:off x="0" y="6949924"/>
            <a:ext cx="4160937" cy="36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i="1"/>
            </a:lvl1pPr>
          </a:lstStyle>
          <a:p>
            <a:endParaRPr lang="pt-BR"/>
          </a:p>
        </p:txBody>
      </p:sp>
      <p:sp>
        <p:nvSpPr>
          <p:cNvPr id="24581" name="Rectangle 5"/>
          <p:cNvSpPr>
            <a:spLocks noGrp="1" noChangeArrowheads="1"/>
          </p:cNvSpPr>
          <p:nvPr>
            <p:ph type="sldNum" sz="quarter" idx="3"/>
          </p:nvPr>
        </p:nvSpPr>
        <p:spPr bwMode="auto">
          <a:xfrm>
            <a:off x="5440265" y="6949924"/>
            <a:ext cx="4160936" cy="36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i="1"/>
            </a:lvl1pPr>
          </a:lstStyle>
          <a:p>
            <a:fld id="{C20104E3-180E-4946-8631-4379979F49DC}" type="slidenum">
              <a:rPr lang="pt-BR"/>
              <a:pPr/>
              <a:t>‹nº›</a:t>
            </a:fld>
            <a:endParaRPr lang="pt-BR"/>
          </a:p>
        </p:txBody>
      </p:sp>
    </p:spTree>
    <p:extLst>
      <p:ext uri="{BB962C8B-B14F-4D97-AF65-F5344CB8AC3E}">
        <p14:creationId xmlns:p14="http://schemas.microsoft.com/office/powerpoint/2010/main" val="2447785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bwMode="auto">
          <a:xfrm>
            <a:off x="1" y="0"/>
            <a:ext cx="4215111" cy="39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lvl1pPr>
          </a:lstStyle>
          <a:p>
            <a:endParaRPr lang="pt-BR"/>
          </a:p>
        </p:txBody>
      </p:sp>
      <p:sp>
        <p:nvSpPr>
          <p:cNvPr id="188419" name="Rectangle 3"/>
          <p:cNvSpPr>
            <a:spLocks noGrp="1" noChangeArrowheads="1"/>
          </p:cNvSpPr>
          <p:nvPr>
            <p:ph type="dt" idx="1"/>
          </p:nvPr>
        </p:nvSpPr>
        <p:spPr bwMode="auto">
          <a:xfrm>
            <a:off x="5404843" y="0"/>
            <a:ext cx="4215111" cy="39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1"/>
            </a:lvl1pPr>
          </a:lstStyle>
          <a:p>
            <a:endParaRPr lang="pt-BR"/>
          </a:p>
        </p:txBody>
      </p:sp>
      <p:sp>
        <p:nvSpPr>
          <p:cNvPr id="188420" name="Rectangle 4"/>
          <p:cNvSpPr>
            <a:spLocks noGrp="1" noRot="1" noChangeAspect="1" noChangeArrowheads="1" noTextEdit="1"/>
          </p:cNvSpPr>
          <p:nvPr>
            <p:ph type="sldImg" idx="2"/>
          </p:nvPr>
        </p:nvSpPr>
        <p:spPr bwMode="auto">
          <a:xfrm>
            <a:off x="2970213" y="561975"/>
            <a:ext cx="3676650" cy="27574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8421" name="Rectangle 5"/>
          <p:cNvSpPr>
            <a:spLocks noGrp="1" noChangeArrowheads="1"/>
          </p:cNvSpPr>
          <p:nvPr>
            <p:ph type="body" sz="quarter" idx="3"/>
          </p:nvPr>
        </p:nvSpPr>
        <p:spPr bwMode="auto">
          <a:xfrm>
            <a:off x="1295995" y="3488267"/>
            <a:ext cx="7025878" cy="326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88422" name="Rectangle 6"/>
          <p:cNvSpPr>
            <a:spLocks noGrp="1" noChangeArrowheads="1"/>
          </p:cNvSpPr>
          <p:nvPr>
            <p:ph type="ftr" sz="quarter" idx="4"/>
          </p:nvPr>
        </p:nvSpPr>
        <p:spPr bwMode="auto">
          <a:xfrm>
            <a:off x="1" y="6920896"/>
            <a:ext cx="4215111" cy="39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i="1"/>
            </a:lvl1pPr>
          </a:lstStyle>
          <a:p>
            <a:endParaRPr lang="pt-BR"/>
          </a:p>
        </p:txBody>
      </p:sp>
      <p:sp>
        <p:nvSpPr>
          <p:cNvPr id="188423" name="Rectangle 7"/>
          <p:cNvSpPr>
            <a:spLocks noGrp="1" noChangeArrowheads="1"/>
          </p:cNvSpPr>
          <p:nvPr>
            <p:ph type="sldNum" sz="quarter" idx="5"/>
          </p:nvPr>
        </p:nvSpPr>
        <p:spPr bwMode="auto">
          <a:xfrm>
            <a:off x="5404843" y="6920896"/>
            <a:ext cx="4215111" cy="39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i="1"/>
            </a:lvl1pPr>
          </a:lstStyle>
          <a:p>
            <a:fld id="{2E77B0B6-36AE-47C0-BA3F-00C285169091}" type="slidenum">
              <a:rPr lang="pt-BR"/>
              <a:pPr/>
              <a:t>‹nº›</a:t>
            </a:fld>
            <a:endParaRPr lang="pt-BR"/>
          </a:p>
        </p:txBody>
      </p:sp>
    </p:spTree>
    <p:extLst>
      <p:ext uri="{BB962C8B-B14F-4D97-AF65-F5344CB8AC3E}">
        <p14:creationId xmlns:p14="http://schemas.microsoft.com/office/powerpoint/2010/main" val="38823667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B071D-0359-4978-9274-629B79F31174}" type="slidenum">
              <a:rPr lang="pt-BR">
                <a:solidFill>
                  <a:prstClr val="black"/>
                </a:solidFill>
              </a:rPr>
              <a:pPr/>
              <a:t>6</a:t>
            </a:fld>
            <a:endParaRPr lang="pt-BR">
              <a:solidFill>
                <a:prstClr val="black"/>
              </a:solidFill>
            </a:endParaRPr>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2911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75BEFD2E-9002-4083-BBC8-8AC3267F9AC6}" type="slidenum">
              <a:rPr lang="pt-BR" smtClean="0">
                <a:solidFill>
                  <a:prstClr val="black"/>
                </a:solidFill>
              </a:rPr>
              <a:pPr/>
              <a:t>7</a:t>
            </a:fld>
            <a:endParaRPr lang="pt-BR">
              <a:solidFill>
                <a:prstClr val="black"/>
              </a:solidFill>
            </a:endParaRPr>
          </a:p>
        </p:txBody>
      </p:sp>
    </p:spTree>
    <p:extLst>
      <p:ext uri="{BB962C8B-B14F-4D97-AF65-F5344CB8AC3E}">
        <p14:creationId xmlns:p14="http://schemas.microsoft.com/office/powerpoint/2010/main" val="2022750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095F9EA7-70CB-4B07-9C2D-4C360CFCFDE6}" type="slidenum">
              <a:rPr lang="pt-BR">
                <a:solidFill>
                  <a:prstClr val="black"/>
                </a:solidFill>
              </a:rPr>
              <a:pPr/>
              <a:t>13</a:t>
            </a:fld>
            <a:endParaRPr lang="pt-BR">
              <a:solidFill>
                <a:prstClr val="black"/>
              </a:solidFill>
            </a:endParaRPr>
          </a:p>
        </p:txBody>
      </p:sp>
    </p:spTree>
    <p:extLst>
      <p:ext uri="{BB962C8B-B14F-4D97-AF65-F5344CB8AC3E}">
        <p14:creationId xmlns:p14="http://schemas.microsoft.com/office/powerpoint/2010/main" val="167270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5DAF28F6-B077-4EC2-84C8-987462EADD36}" type="slidenum">
              <a:rPr lang="pt-BR">
                <a:solidFill>
                  <a:prstClr val="black"/>
                </a:solidFill>
              </a:rPr>
              <a:pPr/>
              <a:t>15</a:t>
            </a:fld>
            <a:endParaRPr lang="pt-BR">
              <a:solidFill>
                <a:prstClr val="black"/>
              </a:solidFill>
            </a:endParaRPr>
          </a:p>
        </p:txBody>
      </p:sp>
    </p:spTree>
    <p:extLst>
      <p:ext uri="{BB962C8B-B14F-4D97-AF65-F5344CB8AC3E}">
        <p14:creationId xmlns:p14="http://schemas.microsoft.com/office/powerpoint/2010/main" val="4042177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1800" y="549275"/>
            <a:ext cx="36576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8E7AD0-AAFD-B44E-AB2D-AFC78171623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695505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ts val="1200"/>
              </a:spcBef>
              <a:spcAft>
                <a:spcPts val="0"/>
              </a:spcAft>
              <a:defRPr lang="en-US" sz="2200" b="0" dirty="0" smtClean="0">
                <a:latin typeface="Calibri" pitchFamily="34" charset="0"/>
                <a:cs typeface="Calibri" pitchFamily="34" charset="0"/>
              </a:defRPr>
            </a:lvl1pPr>
            <a:lvl2pPr>
              <a:spcBef>
                <a:spcPts val="600"/>
              </a:spcBef>
              <a:spcAft>
                <a:spcPts val="0"/>
              </a:spcAft>
              <a:defRPr lang="en-US" dirty="0" smtClean="0">
                <a:latin typeface="Calibri" pitchFamily="34" charset="0"/>
                <a:cs typeface="Calibri" pitchFamily="34" charset="0"/>
              </a:defRPr>
            </a:lvl2pPr>
            <a:lvl3pPr>
              <a:defRPr lang="en-US" dirty="0" smtClean="0">
                <a:latin typeface="Calibri" pitchFamily="34" charset="0"/>
                <a:cs typeface="Calibri" pitchFamily="34" charset="0"/>
              </a:defRPr>
            </a:lvl3pPr>
            <a:lvl4pPr>
              <a:defRPr lang="en-US" dirty="0" smtClean="0">
                <a:latin typeface="Calibri" pitchFamily="34" charset="0"/>
                <a:cs typeface="Calibri" pitchFamily="34" charset="0"/>
              </a:defRPr>
            </a:lvl4pPr>
            <a:lvl5pPr>
              <a:defRPr lang="en-US" dirty="0">
                <a:latin typeface="Calibri" pitchFamily="34" charset="0"/>
                <a:cs typeface="Calibri" pitchFamily="34" charset="0"/>
              </a:defRPr>
            </a:lvl5pPr>
          </a:lstStyle>
          <a:p>
            <a:pPr lvl="0"/>
            <a:r>
              <a:rPr lang="en-US" dirty="0" smtClean="0"/>
              <a:t>Click to edit Master text styles k </a:t>
            </a:r>
            <a:r>
              <a:rPr lang="en-US" dirty="0" err="1" smtClean="0"/>
              <a:t>fd;lks</a:t>
            </a:r>
            <a:r>
              <a:rPr lang="en-US" dirty="0" smtClean="0"/>
              <a:t> </a:t>
            </a:r>
            <a:r>
              <a:rPr lang="en-US" dirty="0" err="1" smtClean="0"/>
              <a:t>flsk</a:t>
            </a:r>
            <a:r>
              <a:rPr lang="en-US" dirty="0" smtClean="0"/>
              <a:t> ;</a:t>
            </a:r>
            <a:r>
              <a:rPr lang="en-US" dirty="0" err="1" smtClean="0"/>
              <a:t>dflks</a:t>
            </a:r>
            <a:r>
              <a:rPr lang="en-US" dirty="0" smtClean="0"/>
              <a:t> ;</a:t>
            </a:r>
            <a:r>
              <a:rPr lang="en-US" dirty="0" err="1" smtClean="0"/>
              <a:t>dfk</a:t>
            </a:r>
            <a:r>
              <a:rPr lang="en-US" dirty="0" smtClean="0"/>
              <a:t> </a:t>
            </a:r>
            <a:r>
              <a:rPr lang="en-US" dirty="0" err="1" smtClean="0"/>
              <a:t>sldf</a:t>
            </a:r>
            <a:r>
              <a:rPr lang="en-US" dirty="0" smtClean="0"/>
              <a:t> </a:t>
            </a:r>
            <a:r>
              <a:rPr lang="en-US" dirty="0" err="1" smtClean="0"/>
              <a:t>slfk</a:t>
            </a:r>
            <a:r>
              <a:rPr lang="en-US" dirty="0" smtClean="0"/>
              <a:t> </a:t>
            </a:r>
            <a:r>
              <a:rPr lang="en-US" dirty="0" err="1" smtClean="0"/>
              <a:t>slfk</a:t>
            </a:r>
            <a:r>
              <a:rPr lang="en-US" dirty="0" smtClean="0"/>
              <a:t> </a:t>
            </a:r>
            <a:r>
              <a:rPr lang="en-US" dirty="0" err="1" smtClean="0"/>
              <a:t>slfk</a:t>
            </a:r>
            <a:r>
              <a:rPr lang="en-US" dirty="0" smtClean="0"/>
              <a:t> ;</a:t>
            </a:r>
            <a:r>
              <a:rPr lang="en-US" dirty="0" err="1" smtClean="0"/>
              <a:t>slf</a:t>
            </a:r>
            <a:r>
              <a:rPr lang="en-US" dirty="0" smtClean="0"/>
              <a:t> </a:t>
            </a:r>
            <a:r>
              <a:rPr lang="en-US" dirty="0" err="1" smtClean="0"/>
              <a:t>sldfk</a:t>
            </a:r>
            <a:r>
              <a:rPr lang="en-US" dirty="0" smtClean="0"/>
              <a:t> </a:t>
            </a:r>
            <a:r>
              <a:rPr lang="en-US" dirty="0" err="1" smtClean="0"/>
              <a:t>lskdf</a:t>
            </a:r>
            <a:r>
              <a:rPr lang="en-US" dirty="0" smtClean="0"/>
              <a:t> ;</a:t>
            </a:r>
            <a:r>
              <a:rPr lang="en-US" dirty="0" err="1" smtClean="0"/>
              <a:t>slfk</a:t>
            </a:r>
            <a:r>
              <a:rPr lang="en-US" dirty="0" smtClean="0"/>
              <a:t> </a:t>
            </a:r>
            <a:r>
              <a:rPr lang="en-US" dirty="0" err="1" smtClean="0"/>
              <a:t>slf</a:t>
            </a:r>
            <a:r>
              <a:rPr lang="en-US" dirty="0" smtClean="0"/>
              <a:t> ;</a:t>
            </a:r>
            <a:r>
              <a:rPr lang="en-US" dirty="0" err="1" smtClean="0"/>
              <a:t>skdf;slfdk</a:t>
            </a:r>
            <a:r>
              <a:rPr lang="en-US" dirty="0" smtClean="0"/>
              <a:t> </a:t>
            </a:r>
            <a:r>
              <a:rPr lang="en-US" dirty="0" err="1" smtClean="0"/>
              <a:t>slfk;sdf;l</a:t>
            </a:r>
            <a:endParaRPr lang="en-US" dirty="0" smtClean="0"/>
          </a:p>
          <a:p>
            <a:pPr lvl="0"/>
            <a:r>
              <a:rPr lang="en-US" dirty="0" smtClean="0"/>
              <a:t>J </a:t>
            </a:r>
            <a:r>
              <a:rPr lang="en-US" dirty="0" err="1" smtClean="0"/>
              <a:t>fsdkfj</a:t>
            </a:r>
            <a:r>
              <a:rPr lang="en-US" dirty="0" smtClean="0"/>
              <a:t> </a:t>
            </a:r>
            <a:r>
              <a:rPr lang="en-US" dirty="0" err="1" smtClean="0"/>
              <a:t>sldfkj</a:t>
            </a:r>
            <a:r>
              <a:rPr lang="en-US" dirty="0" smtClean="0"/>
              <a:t> </a:t>
            </a:r>
            <a:r>
              <a:rPr lang="en-US" dirty="0" err="1" smtClean="0"/>
              <a:t>slfk</a:t>
            </a:r>
            <a:r>
              <a:rPr lang="en-US" dirty="0" smtClean="0"/>
              <a:t> </a:t>
            </a:r>
            <a:r>
              <a:rPr lang="en-US" dirty="0" err="1" smtClean="0"/>
              <a:t>slfj</a:t>
            </a:r>
            <a:r>
              <a:rPr lang="en-US" dirty="0" smtClean="0"/>
              <a:t> </a:t>
            </a:r>
            <a:r>
              <a:rPr lang="en-US" dirty="0" err="1" smtClean="0"/>
              <a:t>slkf</a:t>
            </a:r>
            <a:r>
              <a:rPr lang="en-US" dirty="0" smtClean="0"/>
              <a:t> </a:t>
            </a:r>
            <a:r>
              <a:rPr lang="en-US" dirty="0" err="1" smtClean="0"/>
              <a:t>lsjf</a:t>
            </a:r>
            <a:endParaRPr lang="en-US" dirty="0" smtClean="0"/>
          </a:p>
          <a:p>
            <a:pPr lvl="1"/>
            <a:r>
              <a:rPr lang="en-US" dirty="0" smtClean="0"/>
              <a:t>Second level</a:t>
            </a:r>
          </a:p>
          <a:p>
            <a:pPr lvl="1"/>
            <a:r>
              <a:rPr lang="en-US" dirty="0" smtClean="0"/>
              <a:t>S </a:t>
            </a:r>
            <a:r>
              <a:rPr lang="en-US" dirty="0" err="1" smtClean="0"/>
              <a:t>fsj</a:t>
            </a:r>
            <a:r>
              <a:rPr lang="en-US" dirty="0" smtClean="0"/>
              <a:t> </a:t>
            </a:r>
            <a:r>
              <a:rPr lang="en-US" dirty="0" err="1" smtClean="0"/>
              <a:t>flksj</a:t>
            </a:r>
            <a:r>
              <a:rPr lang="en-US" dirty="0" smtClean="0"/>
              <a:t> </a:t>
            </a:r>
            <a:r>
              <a:rPr lang="en-US" dirty="0" err="1" smtClean="0"/>
              <a:t>dfks</a:t>
            </a:r>
            <a:r>
              <a:rPr lang="en-US" dirty="0" smtClean="0"/>
              <a:t> </a:t>
            </a:r>
            <a:r>
              <a:rPr lang="en-US" dirty="0" err="1" smtClean="0"/>
              <a:t>ldf</a:t>
            </a:r>
            <a:endParaRPr lang="en-US" dirty="0" smtClean="0"/>
          </a:p>
          <a:p>
            <a:pPr lvl="1"/>
            <a:r>
              <a:rPr lang="en-US" dirty="0" smtClean="0"/>
              <a:t>S </a:t>
            </a:r>
            <a:r>
              <a:rPr lang="en-US" dirty="0" err="1" smtClean="0"/>
              <a:t>dflskfj</a:t>
            </a:r>
            <a:r>
              <a:rPr lang="en-US" dirty="0" smtClean="0"/>
              <a:t> </a:t>
            </a:r>
            <a:r>
              <a:rPr lang="en-US" dirty="0" err="1" smtClean="0"/>
              <a:t>skdfj</a:t>
            </a:r>
            <a:r>
              <a:rPr lang="en-US" dirty="0" smtClean="0"/>
              <a:t> </a:t>
            </a:r>
            <a:r>
              <a:rPr lang="en-US" dirty="0" err="1" smtClean="0"/>
              <a:t>ls</a:t>
            </a:r>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081741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7289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525" y="44450"/>
            <a:ext cx="2276475" cy="6337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925" y="44450"/>
            <a:ext cx="6680200" cy="6337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772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 y="44450"/>
            <a:ext cx="9109075"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908050"/>
            <a:ext cx="4038600" cy="5473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908050"/>
            <a:ext cx="4038600" cy="5473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517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4925" y="44450"/>
            <a:ext cx="9109075"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313" y="908050"/>
            <a:ext cx="4038600" cy="266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9313" y="908050"/>
            <a:ext cx="4038600" cy="266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313" y="3721100"/>
            <a:ext cx="4038600" cy="266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9313" y="3721100"/>
            <a:ext cx="4038600" cy="266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33070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 y="44450"/>
            <a:ext cx="9109075"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908050"/>
            <a:ext cx="4038600" cy="5473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9313" y="908050"/>
            <a:ext cx="4038600" cy="266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9313" y="3721100"/>
            <a:ext cx="4038600" cy="266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57758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925" y="44450"/>
            <a:ext cx="9109075" cy="6337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13496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850"/>
            <a:ext cx="8229600" cy="1143000"/>
          </a:xfrm>
        </p:spPr>
        <p:txBody>
          <a:bodyPr/>
          <a:lstStyle/>
          <a:p>
            <a:r>
              <a:rPr lang="es-ES" smtClean="0"/>
              <a:t>Haga clic para modificar el estilo de título del patrón</a:t>
            </a:r>
            <a:endParaRPr lang="es-MX"/>
          </a:p>
        </p:txBody>
      </p:sp>
      <p:sp>
        <p:nvSpPr>
          <p:cNvPr id="3" name="2 Marcador de tabla"/>
          <p:cNvSpPr>
            <a:spLocks noGrp="1"/>
          </p:cNvSpPr>
          <p:nvPr>
            <p:ph type="tbl" idx="1"/>
          </p:nvPr>
        </p:nvSpPr>
        <p:spPr>
          <a:xfrm>
            <a:off x="457200" y="1935163"/>
            <a:ext cx="8229600" cy="4389437"/>
          </a:xfrm>
        </p:spPr>
        <p:txBody>
          <a:bodyPr>
            <a:normAutofit/>
          </a:bodyPr>
          <a:lstStyle/>
          <a:p>
            <a:pPr lvl="0"/>
            <a:endParaRPr lang="es-MX" noProof="0" smtClean="0"/>
          </a:p>
        </p:txBody>
      </p:sp>
    </p:spTree>
    <p:extLst>
      <p:ext uri="{BB962C8B-B14F-4D97-AF65-F5344CB8AC3E}">
        <p14:creationId xmlns:p14="http://schemas.microsoft.com/office/powerpoint/2010/main" val="284464349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rot="16200000">
            <a:off x="-3162300" y="3162300"/>
            <a:ext cx="6858000" cy="533400"/>
          </a:xfrm>
          <a:prstGeom prst="rect">
            <a:avLst/>
          </a:prstGeom>
          <a:solidFill>
            <a:srgbClr val="2C4D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1800">
              <a:solidFill>
                <a:prstClr val="white"/>
              </a:solidFill>
            </a:endParaRPr>
          </a:p>
        </p:txBody>
      </p:sp>
      <p:sp>
        <p:nvSpPr>
          <p:cNvPr id="5" name="Rounded Rectangle 4"/>
          <p:cNvSpPr/>
          <p:nvPr userDrawn="1"/>
        </p:nvSpPr>
        <p:spPr>
          <a:xfrm>
            <a:off x="661988" y="868363"/>
            <a:ext cx="8177212" cy="46037"/>
          </a:xfrm>
          <a:prstGeom prst="roundRect">
            <a:avLst/>
          </a:prstGeom>
          <a:gradFill flip="none" rotWithShape="1">
            <a:gsLst>
              <a:gs pos="0">
                <a:srgbClr val="002060"/>
              </a:gs>
              <a:gs pos="41000">
                <a:srgbClr val="00206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1800">
              <a:solidFill>
                <a:prstClr val="white"/>
              </a:solidFill>
            </a:endParaRPr>
          </a:p>
        </p:txBody>
      </p:sp>
      <p:sp>
        <p:nvSpPr>
          <p:cNvPr id="6" name="Rounded Rectangle 5"/>
          <p:cNvSpPr/>
          <p:nvPr userDrawn="1"/>
        </p:nvSpPr>
        <p:spPr>
          <a:xfrm rot="10800000">
            <a:off x="585788" y="6400800"/>
            <a:ext cx="8253412" cy="46038"/>
          </a:xfrm>
          <a:prstGeom prst="roundRect">
            <a:avLst/>
          </a:prstGeom>
          <a:gradFill flip="none" rotWithShape="1">
            <a:gsLst>
              <a:gs pos="0">
                <a:srgbClr val="002060"/>
              </a:gs>
              <a:gs pos="41000">
                <a:srgbClr val="00206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1800">
              <a:solidFill>
                <a:prstClr val="white"/>
              </a:solidFill>
            </a:endParaRPr>
          </a:p>
        </p:txBody>
      </p:sp>
      <p:sp>
        <p:nvSpPr>
          <p:cNvPr id="2" name="Title 1"/>
          <p:cNvSpPr>
            <a:spLocks noGrp="1"/>
          </p:cNvSpPr>
          <p:nvPr>
            <p:ph type="title"/>
          </p:nvPr>
        </p:nvSpPr>
        <p:spPr>
          <a:xfrm>
            <a:off x="685800" y="76200"/>
            <a:ext cx="8153400" cy="685800"/>
          </a:xfrm>
        </p:spPr>
        <p:txBody>
          <a:bodyPr>
            <a:noAutofit/>
          </a:bodyPr>
          <a:lstStyle>
            <a:lvl1pPr algn="l">
              <a:defRPr sz="3200" b="1"/>
            </a:lvl1pPr>
          </a:lstStyle>
          <a:p>
            <a:r>
              <a:rPr lang="pt-BR" noProof="0" smtClean="0"/>
              <a:t>Click to edit Master title style</a:t>
            </a:r>
            <a:endParaRPr lang="pt-BR" noProof="0"/>
          </a:p>
        </p:txBody>
      </p:sp>
      <p:sp>
        <p:nvSpPr>
          <p:cNvPr id="3" name="Content Placeholder 2"/>
          <p:cNvSpPr>
            <a:spLocks noGrp="1"/>
          </p:cNvSpPr>
          <p:nvPr>
            <p:ph idx="1"/>
          </p:nvPr>
        </p:nvSpPr>
        <p:spPr>
          <a:xfrm>
            <a:off x="685800" y="990600"/>
            <a:ext cx="8153400" cy="5334000"/>
          </a:xfrm>
        </p:spPr>
        <p:txBody>
          <a:bodyPr/>
          <a:lstStyle>
            <a:lvl1pPr marL="538163" indent="-538163" defTabSz="363538">
              <a:lnSpc>
                <a:spcPts val="2600"/>
              </a:lnSpc>
              <a:spcBef>
                <a:spcPts val="1200"/>
              </a:spcBef>
              <a:buFont typeface="Wingdings" pitchFamily="2" charset="2"/>
              <a:buNone/>
              <a:defRPr sz="2400" b="0"/>
            </a:lvl1pPr>
            <a:lvl2pPr marL="355600" indent="-177800">
              <a:buFont typeface="Arial" pitchFamily="34" charset="0"/>
              <a:buChar char="•"/>
              <a:defRPr sz="2000"/>
            </a:lvl2pPr>
            <a:lvl3pPr marL="688975" indent="-174625">
              <a:buSzPct val="75000"/>
              <a:buFont typeface="Wingdings" pitchFamily="2" charset="2"/>
              <a:buChar char="Ø"/>
              <a:defRPr sz="2000" b="0"/>
            </a:lvl3pPr>
            <a:lvl4pPr marL="914400" indent="-225425">
              <a:defRPr/>
            </a:lvl4pPr>
            <a:lvl5pPr marL="1089025" indent="-174625">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pt-BR" noProof="0"/>
          </a:p>
        </p:txBody>
      </p:sp>
      <p:sp>
        <p:nvSpPr>
          <p:cNvPr id="7" name="Date Placeholder 3"/>
          <p:cNvSpPr>
            <a:spLocks noGrp="1"/>
          </p:cNvSpPr>
          <p:nvPr>
            <p:ph type="dt" sz="half" idx="10"/>
          </p:nvPr>
        </p:nvSpPr>
        <p:spPr>
          <a:xfrm>
            <a:off x="685800" y="6492875"/>
            <a:ext cx="2133600" cy="365125"/>
          </a:xfrm>
        </p:spPr>
        <p:txBody>
          <a:bodyPr/>
          <a:lstStyle>
            <a:lvl1pPr>
              <a:defRPr smtClean="0">
                <a:solidFill>
                  <a:srgbClr val="002060"/>
                </a:solidFill>
              </a:defRPr>
            </a:lvl1pPr>
          </a:lstStyle>
          <a:p>
            <a:pPr>
              <a:defRPr/>
            </a:pPr>
            <a:fld id="{FC10D8BD-18DD-48EE-A11A-289D7E73B0F7}" type="datetime3">
              <a:rPr lang="pt-BR"/>
              <a:pPr>
                <a:defRPr/>
              </a:pPr>
              <a:t>03.09.14</a:t>
            </a:fld>
            <a:endParaRPr lang="pt-BR"/>
          </a:p>
        </p:txBody>
      </p:sp>
      <p:sp>
        <p:nvSpPr>
          <p:cNvPr id="8" name="Footer Placeholder 4"/>
          <p:cNvSpPr>
            <a:spLocks noGrp="1"/>
          </p:cNvSpPr>
          <p:nvPr>
            <p:ph type="ftr" sz="quarter" idx="11"/>
          </p:nvPr>
        </p:nvSpPr>
        <p:spPr>
          <a:xfrm>
            <a:off x="3200400" y="6492875"/>
            <a:ext cx="2895600" cy="365125"/>
          </a:xfrm>
        </p:spPr>
        <p:txBody>
          <a:bodyPr/>
          <a:lstStyle>
            <a:lvl1pPr>
              <a:defRPr/>
            </a:lvl1pPr>
          </a:lstStyle>
          <a:p>
            <a:pPr>
              <a:defRPr/>
            </a:pPr>
            <a:endParaRPr lang="pt-BR">
              <a:solidFill>
                <a:srgbClr val="002060">
                  <a:tint val="75000"/>
                </a:srgbClr>
              </a:solidFill>
            </a:endParaRPr>
          </a:p>
        </p:txBody>
      </p:sp>
      <p:sp>
        <p:nvSpPr>
          <p:cNvPr id="9" name="Slide Number Placeholder 5"/>
          <p:cNvSpPr>
            <a:spLocks noGrp="1"/>
          </p:cNvSpPr>
          <p:nvPr>
            <p:ph type="sldNum" sz="quarter" idx="12"/>
          </p:nvPr>
        </p:nvSpPr>
        <p:spPr>
          <a:xfrm>
            <a:off x="6705600" y="6492875"/>
            <a:ext cx="2133600" cy="365125"/>
          </a:xfrm>
        </p:spPr>
        <p:txBody>
          <a:bodyPr/>
          <a:lstStyle>
            <a:lvl1pPr>
              <a:defRPr smtClean="0">
                <a:solidFill>
                  <a:srgbClr val="002060"/>
                </a:solidFill>
              </a:defRPr>
            </a:lvl1pPr>
          </a:lstStyle>
          <a:p>
            <a:pPr>
              <a:defRPr/>
            </a:pPr>
            <a:fld id="{70DEE690-F44E-4491-828B-C7A31CFE21DF}" type="slidenum">
              <a:rPr lang="pt-BR"/>
              <a:pPr>
                <a:defRPr/>
              </a:pPr>
              <a:t>‹nº›</a:t>
            </a:fld>
            <a:endParaRPr lang="pt-BR"/>
          </a:p>
        </p:txBody>
      </p:sp>
    </p:spTree>
    <p:extLst>
      <p:ext uri="{BB962C8B-B14F-4D97-AF65-F5344CB8AC3E}">
        <p14:creationId xmlns:p14="http://schemas.microsoft.com/office/powerpoint/2010/main" val="412159121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rot="16200000">
            <a:off x="-3162300" y="3162300"/>
            <a:ext cx="6858000" cy="533400"/>
          </a:xfrm>
          <a:prstGeom prst="rect">
            <a:avLst/>
          </a:prstGeom>
          <a:solidFill>
            <a:srgbClr val="2C4D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1800">
              <a:solidFill>
                <a:prstClr val="white"/>
              </a:solidFill>
            </a:endParaRPr>
          </a:p>
        </p:txBody>
      </p:sp>
      <p:sp>
        <p:nvSpPr>
          <p:cNvPr id="6" name="Rounded Rectangle 5"/>
          <p:cNvSpPr/>
          <p:nvPr userDrawn="1"/>
        </p:nvSpPr>
        <p:spPr>
          <a:xfrm>
            <a:off x="661988" y="868363"/>
            <a:ext cx="8177212" cy="46037"/>
          </a:xfrm>
          <a:prstGeom prst="roundRect">
            <a:avLst/>
          </a:prstGeom>
          <a:gradFill flip="none" rotWithShape="1">
            <a:gsLst>
              <a:gs pos="0">
                <a:srgbClr val="002060"/>
              </a:gs>
              <a:gs pos="41000">
                <a:srgbClr val="00206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1800">
              <a:solidFill>
                <a:prstClr val="white"/>
              </a:solidFill>
            </a:endParaRPr>
          </a:p>
        </p:txBody>
      </p:sp>
      <p:sp>
        <p:nvSpPr>
          <p:cNvPr id="7" name="Rounded Rectangle 6"/>
          <p:cNvSpPr/>
          <p:nvPr userDrawn="1"/>
        </p:nvSpPr>
        <p:spPr>
          <a:xfrm rot="10800000">
            <a:off x="585788" y="6400800"/>
            <a:ext cx="8253412" cy="46038"/>
          </a:xfrm>
          <a:prstGeom prst="roundRect">
            <a:avLst/>
          </a:prstGeom>
          <a:gradFill flip="none" rotWithShape="1">
            <a:gsLst>
              <a:gs pos="0">
                <a:srgbClr val="002060"/>
              </a:gs>
              <a:gs pos="41000">
                <a:srgbClr val="00206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1800">
              <a:solidFill>
                <a:prstClr val="white"/>
              </a:solidFill>
            </a:endParaRPr>
          </a:p>
        </p:txBody>
      </p:sp>
      <p:sp>
        <p:nvSpPr>
          <p:cNvPr id="2" name="Title 1"/>
          <p:cNvSpPr>
            <a:spLocks noGrp="1"/>
          </p:cNvSpPr>
          <p:nvPr>
            <p:ph type="title"/>
          </p:nvPr>
        </p:nvSpPr>
        <p:spPr>
          <a:xfrm>
            <a:off x="685800" y="76200"/>
            <a:ext cx="8153400" cy="685800"/>
          </a:xfrm>
        </p:spPr>
        <p:txBody>
          <a:bodyPr>
            <a:noAutofit/>
          </a:bodyPr>
          <a:lstStyle>
            <a:lvl1pPr algn="l">
              <a:defRPr sz="3200" b="1"/>
            </a:lvl1pPr>
          </a:lstStyle>
          <a:p>
            <a:r>
              <a:rPr lang="pt-BR" noProof="0" smtClean="0"/>
              <a:t>Click to edit Master title style</a:t>
            </a:r>
            <a:endParaRPr lang="pt-BR" noProof="0"/>
          </a:p>
        </p:txBody>
      </p:sp>
      <p:sp>
        <p:nvSpPr>
          <p:cNvPr id="3" name="Content Placeholder 2"/>
          <p:cNvSpPr>
            <a:spLocks noGrp="1"/>
          </p:cNvSpPr>
          <p:nvPr>
            <p:ph idx="1"/>
          </p:nvPr>
        </p:nvSpPr>
        <p:spPr>
          <a:xfrm>
            <a:off x="685800" y="990600"/>
            <a:ext cx="4026365" cy="5334000"/>
          </a:xfrm>
        </p:spPr>
        <p:txBody>
          <a:bodyPr/>
          <a:lstStyle>
            <a:lvl1pPr marL="538163" indent="-538163" defTabSz="363538">
              <a:lnSpc>
                <a:spcPts val="2600"/>
              </a:lnSpc>
              <a:spcBef>
                <a:spcPts val="1200"/>
              </a:spcBef>
              <a:buFont typeface="Wingdings" pitchFamily="2" charset="2"/>
              <a:buNone/>
              <a:defRPr sz="2400" b="0"/>
            </a:lvl1pPr>
            <a:lvl2pPr marL="355600" indent="-177800">
              <a:buFont typeface="Arial" pitchFamily="34" charset="0"/>
              <a:buChar char="•"/>
              <a:defRPr sz="2000"/>
            </a:lvl2pPr>
            <a:lvl3pPr marL="688975" indent="-174625">
              <a:buSzPct val="75000"/>
              <a:buFont typeface="Wingdings" pitchFamily="2" charset="2"/>
              <a:buChar char="Ø"/>
              <a:defRPr sz="2000" b="0"/>
            </a:lvl3pPr>
            <a:lvl4pPr marL="914400" indent="-225425">
              <a:defRPr/>
            </a:lvl4pPr>
            <a:lvl5pPr marL="1089025" indent="-174625">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pt-BR" noProof="0"/>
          </a:p>
        </p:txBody>
      </p:sp>
      <p:sp>
        <p:nvSpPr>
          <p:cNvPr id="10" name="Text Placeholder 9"/>
          <p:cNvSpPr>
            <a:spLocks noGrp="1"/>
          </p:cNvSpPr>
          <p:nvPr>
            <p:ph type="body" sz="quarter" idx="13"/>
          </p:nvPr>
        </p:nvSpPr>
        <p:spPr>
          <a:xfrm>
            <a:off x="4826464" y="990600"/>
            <a:ext cx="4012736" cy="5334000"/>
          </a:xfrm>
        </p:spPr>
        <p:txBody>
          <a:bodyPr rtlCol="0">
            <a:normAutofit/>
          </a:bodyPr>
          <a:lstStyle>
            <a:lvl1pPr>
              <a:defRPr lang="en-US" sz="2400" b="0" smtClean="0"/>
            </a:lvl1pPr>
            <a:lvl2pPr>
              <a:defRPr lang="en-US" sz="2000" smtClean="0"/>
            </a:lvl2pPr>
            <a:lvl3pPr>
              <a:defRPr lang="en-US" sz="2000" b="0" smtClean="0"/>
            </a:lvl3pPr>
            <a:lvl4pPr>
              <a:defRPr lang="en-US" smtClean="0"/>
            </a:lvl4pPr>
            <a:lvl5pPr>
              <a:defRPr lang="pt-B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8" name="Date Placeholder 3"/>
          <p:cNvSpPr>
            <a:spLocks noGrp="1"/>
          </p:cNvSpPr>
          <p:nvPr>
            <p:ph type="dt" sz="half" idx="14"/>
          </p:nvPr>
        </p:nvSpPr>
        <p:spPr>
          <a:xfrm>
            <a:off x="685800" y="6492875"/>
            <a:ext cx="2133600" cy="365125"/>
          </a:xfrm>
        </p:spPr>
        <p:txBody>
          <a:bodyPr/>
          <a:lstStyle>
            <a:lvl1pPr>
              <a:defRPr smtClean="0">
                <a:solidFill>
                  <a:srgbClr val="002060"/>
                </a:solidFill>
              </a:defRPr>
            </a:lvl1pPr>
          </a:lstStyle>
          <a:p>
            <a:pPr>
              <a:defRPr/>
            </a:pPr>
            <a:fld id="{06085A2C-B67A-4B8A-9DEE-3FE2F89BF0B0}" type="datetime3">
              <a:rPr lang="pt-BR"/>
              <a:pPr>
                <a:defRPr/>
              </a:pPr>
              <a:t>03.09.14</a:t>
            </a:fld>
            <a:endParaRPr lang="pt-BR"/>
          </a:p>
        </p:txBody>
      </p:sp>
      <p:sp>
        <p:nvSpPr>
          <p:cNvPr id="9" name="Footer Placeholder 4"/>
          <p:cNvSpPr>
            <a:spLocks noGrp="1"/>
          </p:cNvSpPr>
          <p:nvPr>
            <p:ph type="ftr" sz="quarter" idx="15"/>
          </p:nvPr>
        </p:nvSpPr>
        <p:spPr>
          <a:xfrm>
            <a:off x="3200400" y="6492875"/>
            <a:ext cx="2895600" cy="365125"/>
          </a:xfrm>
        </p:spPr>
        <p:txBody>
          <a:bodyPr/>
          <a:lstStyle>
            <a:lvl1pPr>
              <a:defRPr/>
            </a:lvl1pPr>
          </a:lstStyle>
          <a:p>
            <a:pPr>
              <a:defRPr/>
            </a:pPr>
            <a:endParaRPr lang="pt-BR">
              <a:solidFill>
                <a:srgbClr val="002060">
                  <a:tint val="75000"/>
                </a:srgbClr>
              </a:solidFill>
            </a:endParaRPr>
          </a:p>
        </p:txBody>
      </p:sp>
      <p:sp>
        <p:nvSpPr>
          <p:cNvPr id="11" name="Slide Number Placeholder 5"/>
          <p:cNvSpPr>
            <a:spLocks noGrp="1"/>
          </p:cNvSpPr>
          <p:nvPr>
            <p:ph type="sldNum" sz="quarter" idx="16"/>
          </p:nvPr>
        </p:nvSpPr>
        <p:spPr>
          <a:xfrm>
            <a:off x="6705600" y="6492875"/>
            <a:ext cx="2133600" cy="365125"/>
          </a:xfrm>
        </p:spPr>
        <p:txBody>
          <a:bodyPr/>
          <a:lstStyle>
            <a:lvl1pPr>
              <a:defRPr smtClean="0">
                <a:solidFill>
                  <a:srgbClr val="002060"/>
                </a:solidFill>
              </a:defRPr>
            </a:lvl1pPr>
          </a:lstStyle>
          <a:p>
            <a:pPr>
              <a:defRPr/>
            </a:pPr>
            <a:fld id="{7E89E901-CE6B-49FE-81A9-E29B7869BE7B}" type="slidenum">
              <a:rPr lang="pt-BR"/>
              <a:pPr>
                <a:defRPr/>
              </a:pPr>
              <a:t>‹nº›</a:t>
            </a:fld>
            <a:endParaRPr lang="pt-BR"/>
          </a:p>
        </p:txBody>
      </p:sp>
    </p:spTree>
    <p:extLst>
      <p:ext uri="{BB962C8B-B14F-4D97-AF65-F5344CB8AC3E}">
        <p14:creationId xmlns:p14="http://schemas.microsoft.com/office/powerpoint/2010/main" val="883917088"/>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3"/>
          <p:cNvSpPr>
            <a:spLocks noGrp="1"/>
          </p:cNvSpPr>
          <p:nvPr>
            <p:ph type="dt" sz="half" idx="10"/>
          </p:nvPr>
        </p:nvSpPr>
        <p:spPr/>
        <p:txBody>
          <a:bodyPr/>
          <a:lstStyle>
            <a:lvl1pPr>
              <a:defRPr/>
            </a:lvl1pPr>
          </a:lstStyle>
          <a:p>
            <a:pPr>
              <a:defRPr/>
            </a:pPr>
            <a:fld id="{94126F9E-92FB-45DD-8BD4-7E8A576B5FC5}" type="datetime3">
              <a:rPr lang="pt-BR" smtClean="0">
                <a:solidFill>
                  <a:srgbClr val="002060">
                    <a:tint val="75000"/>
                  </a:srgbClr>
                </a:solidFill>
              </a:rPr>
              <a:pPr>
                <a:defRPr/>
              </a:pPr>
              <a:t>03.09.14</a:t>
            </a:fld>
            <a:endParaRPr lang="pt-BR">
              <a:solidFill>
                <a:srgbClr val="00206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pt-BR">
              <a:solidFill>
                <a:srgbClr val="00206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B23991A3-EB73-4E0B-926F-F31AA0158471}" type="slidenum">
              <a:rPr lang="pt-BR">
                <a:solidFill>
                  <a:srgbClr val="002060">
                    <a:tint val="75000"/>
                  </a:srgbClr>
                </a:solidFill>
              </a:rPr>
              <a:pPr>
                <a:defRPr/>
              </a:pPr>
              <a:t>‹nº›</a:t>
            </a:fld>
            <a:endParaRPr lang="pt-BR">
              <a:solidFill>
                <a:srgbClr val="002060">
                  <a:tint val="75000"/>
                </a:srgbClr>
              </a:solidFill>
            </a:endParaRPr>
          </a:p>
        </p:txBody>
      </p:sp>
    </p:spTree>
    <p:extLst>
      <p:ext uri="{BB962C8B-B14F-4D97-AF65-F5344CB8AC3E}">
        <p14:creationId xmlns:p14="http://schemas.microsoft.com/office/powerpoint/2010/main" val="83706913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4904"/>
            <a:ext cx="7772400" cy="2160240"/>
          </a:xfrm>
        </p:spPr>
        <p:txBody>
          <a:bodyPr/>
          <a:lstStyle>
            <a:lvl1pPr algn="ctr">
              <a:defRPr sz="4000">
                <a:solidFill>
                  <a:srgbClr val="002060"/>
                </a:solidFill>
                <a:latin typeface="Calibri" pitchFamily="34" charset="0"/>
                <a:cs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6531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6324600"/>
            <a:ext cx="9144000" cy="533400"/>
          </a:xfrm>
          <a:prstGeom prst="rect">
            <a:avLst/>
          </a:prstGeom>
          <a:solidFill>
            <a:srgbClr val="2C4D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1800">
              <a:solidFill>
                <a:prstClr val="white"/>
              </a:solidFill>
            </a:endParaRPr>
          </a:p>
        </p:txBody>
      </p:sp>
      <p:sp>
        <p:nvSpPr>
          <p:cNvPr id="2" name="Title 1"/>
          <p:cNvSpPr>
            <a:spLocks noGrp="1"/>
          </p:cNvSpPr>
          <p:nvPr>
            <p:ph type="ctrTitle"/>
          </p:nvPr>
        </p:nvSpPr>
        <p:spPr>
          <a:xfrm>
            <a:off x="685800" y="2130425"/>
            <a:ext cx="7772400" cy="1470025"/>
          </a:xfrm>
        </p:spPr>
        <p:txBody>
          <a:bodyPr/>
          <a:lstStyle/>
          <a:p>
            <a:r>
              <a:rPr lang="pt-BR" noProof="0" smtClean="0"/>
              <a:t>Click to edit Master title style</a:t>
            </a:r>
            <a:endParaRPr lang="pt-BR"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smtClean="0"/>
              <a:t>Click to edit Master subtitle style</a:t>
            </a:r>
            <a:endParaRPr lang="pt-BR" noProof="0"/>
          </a:p>
        </p:txBody>
      </p:sp>
      <p:sp>
        <p:nvSpPr>
          <p:cNvPr id="5" name="Date Placeholder 3"/>
          <p:cNvSpPr>
            <a:spLocks noGrp="1"/>
          </p:cNvSpPr>
          <p:nvPr>
            <p:ph type="dt" sz="half" idx="10"/>
          </p:nvPr>
        </p:nvSpPr>
        <p:spPr>
          <a:xfrm>
            <a:off x="76200" y="6416675"/>
            <a:ext cx="2133600" cy="365125"/>
          </a:xfrm>
        </p:spPr>
        <p:txBody>
          <a:bodyPr/>
          <a:lstStyle>
            <a:lvl1pPr>
              <a:defRPr smtClean="0">
                <a:solidFill>
                  <a:schemeClr val="bg1"/>
                </a:solidFill>
              </a:defRPr>
            </a:lvl1pPr>
          </a:lstStyle>
          <a:p>
            <a:pPr>
              <a:defRPr/>
            </a:pPr>
            <a:fld id="{44C60BED-AFCC-4615-971D-5B48EC98DDAF}" type="datetime3">
              <a:rPr lang="pt-BR">
                <a:solidFill>
                  <a:prstClr val="white"/>
                </a:solidFill>
              </a:rPr>
              <a:pPr>
                <a:defRPr/>
              </a:pPr>
              <a:t>03.09.14</a:t>
            </a:fld>
            <a:endParaRPr lang="pt-BR">
              <a:solidFill>
                <a:prstClr val="white"/>
              </a:solidFill>
            </a:endParaRPr>
          </a:p>
        </p:txBody>
      </p:sp>
      <p:sp>
        <p:nvSpPr>
          <p:cNvPr id="6" name="Slide Number Placeholder 5"/>
          <p:cNvSpPr>
            <a:spLocks noGrp="1"/>
          </p:cNvSpPr>
          <p:nvPr>
            <p:ph type="sldNum" sz="quarter" idx="11"/>
          </p:nvPr>
        </p:nvSpPr>
        <p:spPr>
          <a:xfrm>
            <a:off x="6858000" y="6416675"/>
            <a:ext cx="2133600" cy="365125"/>
          </a:xfrm>
        </p:spPr>
        <p:txBody>
          <a:bodyPr/>
          <a:lstStyle>
            <a:lvl1pPr>
              <a:defRPr smtClean="0">
                <a:solidFill>
                  <a:schemeClr val="bg1"/>
                </a:solidFill>
              </a:defRPr>
            </a:lvl1pPr>
          </a:lstStyle>
          <a:p>
            <a:pPr>
              <a:defRPr/>
            </a:pPr>
            <a:fld id="{952CCFF2-45E7-4B34-B3F8-5E62B84EA3B3}" type="slidenum">
              <a:rPr lang="pt-BR">
                <a:solidFill>
                  <a:prstClr val="white"/>
                </a:solidFill>
              </a:rPr>
              <a:pPr>
                <a:defRPr/>
              </a:pPr>
              <a:t>‹nº›</a:t>
            </a:fld>
            <a:endParaRPr lang="pt-BR">
              <a:solidFill>
                <a:prstClr val="white"/>
              </a:solidFill>
            </a:endParaRPr>
          </a:p>
        </p:txBody>
      </p:sp>
    </p:spTree>
    <p:extLst>
      <p:ext uri="{BB962C8B-B14F-4D97-AF65-F5344CB8AC3E}">
        <p14:creationId xmlns:p14="http://schemas.microsoft.com/office/powerpoint/2010/main" val="94279206"/>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514B5F-CDAB-4095-AE7B-A6E84FAB6B5E}" type="datetime3">
              <a:rPr lang="pt-BR" smtClean="0">
                <a:solidFill>
                  <a:srgbClr val="002060">
                    <a:tint val="75000"/>
                  </a:srgbClr>
                </a:solidFill>
              </a:rPr>
              <a:pPr>
                <a:defRPr/>
              </a:pPr>
              <a:t>03.09.14</a:t>
            </a:fld>
            <a:endParaRPr lang="pt-BR">
              <a:solidFill>
                <a:srgbClr val="00206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pt-BR">
              <a:solidFill>
                <a:srgbClr val="00206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7823A71-4102-4AAA-872C-C814BA292592}" type="slidenum">
              <a:rPr lang="pt-BR">
                <a:solidFill>
                  <a:srgbClr val="002060">
                    <a:tint val="75000"/>
                  </a:srgbClr>
                </a:solidFill>
              </a:rPr>
              <a:pPr>
                <a:defRPr/>
              </a:pPr>
              <a:t>‹nº›</a:t>
            </a:fld>
            <a:endParaRPr lang="pt-BR">
              <a:solidFill>
                <a:srgbClr val="002060">
                  <a:tint val="75000"/>
                </a:srgbClr>
              </a:solidFill>
            </a:endParaRPr>
          </a:p>
        </p:txBody>
      </p:sp>
    </p:spTree>
    <p:extLst>
      <p:ext uri="{BB962C8B-B14F-4D97-AF65-F5344CB8AC3E}">
        <p14:creationId xmlns:p14="http://schemas.microsoft.com/office/powerpoint/2010/main" val="2514879639"/>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4904"/>
            <a:ext cx="7772400" cy="2160240"/>
          </a:xfrm>
        </p:spPr>
        <p:txBody>
          <a:bodyPr/>
          <a:lstStyle>
            <a:lvl1pPr algn="ctr">
              <a:defRPr sz="4000">
                <a:solidFill>
                  <a:srgbClr val="002060"/>
                </a:solidFill>
                <a:latin typeface="Calibri" pitchFamily="34" charset="0"/>
                <a:cs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649279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4904"/>
            <a:ext cx="7772400" cy="2160240"/>
          </a:xfrm>
        </p:spPr>
        <p:txBody>
          <a:bodyPr/>
          <a:lstStyle>
            <a:lvl1pPr algn="ctr">
              <a:defRPr sz="4000">
                <a:solidFill>
                  <a:srgbClr val="002060"/>
                </a:solidFill>
                <a:latin typeface="Calibri" pitchFamily="34" charset="0"/>
                <a:cs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469881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descr="RNP_FORUM_TELES-SAÚDE_2014_Apresentação-pptx_4;3px-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334" cy="6858000"/>
          </a:xfrm>
          <a:prstGeom prst="rect">
            <a:avLst/>
          </a:prstGeom>
        </p:spPr>
      </p:pic>
      <p:sp>
        <p:nvSpPr>
          <p:cNvPr id="17" name="Espaço Reservado para Texto 15"/>
          <p:cNvSpPr>
            <a:spLocks noGrp="1"/>
          </p:cNvSpPr>
          <p:nvPr>
            <p:ph type="body" sz="quarter" idx="20" hasCustomPrompt="1"/>
          </p:nvPr>
        </p:nvSpPr>
        <p:spPr>
          <a:xfrm>
            <a:off x="458155" y="3216485"/>
            <a:ext cx="8228649" cy="490651"/>
          </a:xfrm>
          <a:prstGeom prst="rect">
            <a:avLst/>
          </a:prstGeom>
        </p:spPr>
        <p:txBody>
          <a:bodyPr lIns="80165" tIns="40083" rIns="80165" bIns="40083"/>
          <a:lstStyle>
            <a:lvl1pPr algn="ctr">
              <a:buNone/>
              <a:defRPr sz="2300" b="1" i="0" baseline="0">
                <a:solidFill>
                  <a:srgbClr val="6A0D15"/>
                </a:solidFill>
                <a:latin typeface="Myriad Pro" pitchFamily="34" charset="0"/>
              </a:defRPr>
            </a:lvl1pPr>
          </a:lstStyle>
          <a:p>
            <a:pPr lvl="0"/>
            <a:r>
              <a:rPr lang="pt-BR" dirty="0" smtClean="0"/>
              <a:t>NOME</a:t>
            </a:r>
            <a:endParaRPr lang="pt-BR" dirty="0"/>
          </a:p>
        </p:txBody>
      </p:sp>
      <p:sp>
        <p:nvSpPr>
          <p:cNvPr id="20" name="Espaço Reservado para Texto 18"/>
          <p:cNvSpPr>
            <a:spLocks noGrp="1"/>
          </p:cNvSpPr>
          <p:nvPr>
            <p:ph type="body" sz="quarter" idx="21" hasCustomPrompt="1"/>
          </p:nvPr>
        </p:nvSpPr>
        <p:spPr>
          <a:xfrm>
            <a:off x="458155" y="3796035"/>
            <a:ext cx="8228649" cy="452280"/>
          </a:xfrm>
          <a:prstGeom prst="rect">
            <a:avLst/>
          </a:prstGeom>
        </p:spPr>
        <p:txBody>
          <a:bodyPr lIns="80165" tIns="40083" rIns="80165" bIns="40083"/>
          <a:lstStyle>
            <a:lvl1pPr algn="ctr">
              <a:buNone/>
              <a:defRPr sz="2300" b="0" i="0" baseline="0">
                <a:solidFill>
                  <a:srgbClr val="5A5A59"/>
                </a:solidFill>
                <a:latin typeface="Myriad Pro" pitchFamily="34" charset="0"/>
              </a:defRPr>
            </a:lvl1pPr>
          </a:lstStyle>
          <a:p>
            <a:pPr lvl="0"/>
            <a:r>
              <a:rPr lang="pt-BR" dirty="0" smtClean="0"/>
              <a:t>Tel.: + 55.xxx / Email: </a:t>
            </a:r>
            <a:r>
              <a:rPr lang="pt-BR" dirty="0" err="1" smtClean="0"/>
              <a:t>xxx</a:t>
            </a:r>
            <a:endParaRPr lang="pt-BR" dirty="0"/>
          </a:p>
        </p:txBody>
      </p:sp>
    </p:spTree>
    <p:extLst>
      <p:ext uri="{BB962C8B-B14F-4D97-AF65-F5344CB8AC3E}">
        <p14:creationId xmlns:p14="http://schemas.microsoft.com/office/powerpoint/2010/main" val="114396745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ts val="1200"/>
              </a:spcBef>
              <a:spcAft>
                <a:spcPts val="0"/>
              </a:spcAft>
              <a:defRPr lang="en-US" sz="2200" b="0" dirty="0" smtClean="0">
                <a:latin typeface="Calibri" pitchFamily="34" charset="0"/>
                <a:cs typeface="Calibri" pitchFamily="34" charset="0"/>
              </a:defRPr>
            </a:lvl1pPr>
            <a:lvl2pPr>
              <a:spcBef>
                <a:spcPts val="600"/>
              </a:spcBef>
              <a:spcAft>
                <a:spcPts val="0"/>
              </a:spcAft>
              <a:defRPr lang="en-US" dirty="0" smtClean="0">
                <a:latin typeface="Calibri" pitchFamily="34" charset="0"/>
                <a:cs typeface="Calibri" pitchFamily="34" charset="0"/>
              </a:defRPr>
            </a:lvl2pPr>
            <a:lvl3pPr>
              <a:defRPr lang="en-US" dirty="0" smtClean="0">
                <a:latin typeface="Calibri" pitchFamily="34" charset="0"/>
                <a:cs typeface="Calibri" pitchFamily="34" charset="0"/>
              </a:defRPr>
            </a:lvl3pPr>
            <a:lvl4pPr>
              <a:defRPr lang="en-US" dirty="0" smtClean="0">
                <a:latin typeface="Calibri" pitchFamily="34" charset="0"/>
                <a:cs typeface="Calibri" pitchFamily="34" charset="0"/>
              </a:defRPr>
            </a:lvl4pPr>
            <a:lvl5pPr>
              <a:defRPr lang="en-US" dirty="0">
                <a:latin typeface="Calibri" pitchFamily="34" charset="0"/>
                <a:cs typeface="Calibri" pitchFamily="34" charset="0"/>
              </a:defRPr>
            </a:lvl5pPr>
          </a:lstStyle>
          <a:p>
            <a:pPr lvl="0"/>
            <a:r>
              <a:rPr lang="en-US" dirty="0" smtClean="0"/>
              <a:t>Click to edit Master text styles k </a:t>
            </a:r>
            <a:r>
              <a:rPr lang="en-US" dirty="0" err="1" smtClean="0"/>
              <a:t>fd;lks</a:t>
            </a:r>
            <a:r>
              <a:rPr lang="en-US" dirty="0" smtClean="0"/>
              <a:t> </a:t>
            </a:r>
            <a:r>
              <a:rPr lang="en-US" dirty="0" err="1" smtClean="0"/>
              <a:t>flsk</a:t>
            </a:r>
            <a:r>
              <a:rPr lang="en-US" dirty="0" smtClean="0"/>
              <a:t> ;</a:t>
            </a:r>
            <a:r>
              <a:rPr lang="en-US" dirty="0" err="1" smtClean="0"/>
              <a:t>dflks</a:t>
            </a:r>
            <a:r>
              <a:rPr lang="en-US" dirty="0" smtClean="0"/>
              <a:t> ;</a:t>
            </a:r>
            <a:r>
              <a:rPr lang="en-US" dirty="0" err="1" smtClean="0"/>
              <a:t>dfk</a:t>
            </a:r>
            <a:r>
              <a:rPr lang="en-US" dirty="0" smtClean="0"/>
              <a:t> </a:t>
            </a:r>
            <a:r>
              <a:rPr lang="en-US" dirty="0" err="1" smtClean="0"/>
              <a:t>sldf</a:t>
            </a:r>
            <a:r>
              <a:rPr lang="en-US" dirty="0" smtClean="0"/>
              <a:t> </a:t>
            </a:r>
            <a:r>
              <a:rPr lang="en-US" dirty="0" err="1" smtClean="0"/>
              <a:t>slfk</a:t>
            </a:r>
            <a:r>
              <a:rPr lang="en-US" dirty="0" smtClean="0"/>
              <a:t> </a:t>
            </a:r>
            <a:r>
              <a:rPr lang="en-US" dirty="0" err="1" smtClean="0"/>
              <a:t>slfk</a:t>
            </a:r>
            <a:r>
              <a:rPr lang="en-US" dirty="0" smtClean="0"/>
              <a:t> </a:t>
            </a:r>
            <a:r>
              <a:rPr lang="en-US" dirty="0" err="1" smtClean="0"/>
              <a:t>slfk</a:t>
            </a:r>
            <a:r>
              <a:rPr lang="en-US" dirty="0" smtClean="0"/>
              <a:t> ;</a:t>
            </a:r>
            <a:r>
              <a:rPr lang="en-US" dirty="0" err="1" smtClean="0"/>
              <a:t>slf</a:t>
            </a:r>
            <a:r>
              <a:rPr lang="en-US" dirty="0" smtClean="0"/>
              <a:t> </a:t>
            </a:r>
            <a:r>
              <a:rPr lang="en-US" dirty="0" err="1" smtClean="0"/>
              <a:t>sldfk</a:t>
            </a:r>
            <a:r>
              <a:rPr lang="en-US" dirty="0" smtClean="0"/>
              <a:t> </a:t>
            </a:r>
            <a:r>
              <a:rPr lang="en-US" dirty="0" err="1" smtClean="0"/>
              <a:t>lskdf</a:t>
            </a:r>
            <a:r>
              <a:rPr lang="en-US" dirty="0" smtClean="0"/>
              <a:t> ;</a:t>
            </a:r>
            <a:r>
              <a:rPr lang="en-US" dirty="0" err="1" smtClean="0"/>
              <a:t>slfk</a:t>
            </a:r>
            <a:r>
              <a:rPr lang="en-US" dirty="0" smtClean="0"/>
              <a:t> </a:t>
            </a:r>
            <a:r>
              <a:rPr lang="en-US" dirty="0" err="1" smtClean="0"/>
              <a:t>slf</a:t>
            </a:r>
            <a:r>
              <a:rPr lang="en-US" dirty="0" smtClean="0"/>
              <a:t> ;</a:t>
            </a:r>
            <a:r>
              <a:rPr lang="en-US" dirty="0" err="1" smtClean="0"/>
              <a:t>skdf;slfdk</a:t>
            </a:r>
            <a:r>
              <a:rPr lang="en-US" dirty="0" smtClean="0"/>
              <a:t> </a:t>
            </a:r>
            <a:r>
              <a:rPr lang="en-US" dirty="0" err="1" smtClean="0"/>
              <a:t>slfk;sdf;l</a:t>
            </a:r>
            <a:endParaRPr lang="en-US" dirty="0" smtClean="0"/>
          </a:p>
          <a:p>
            <a:pPr lvl="0"/>
            <a:r>
              <a:rPr lang="en-US" dirty="0" smtClean="0"/>
              <a:t>J </a:t>
            </a:r>
            <a:r>
              <a:rPr lang="en-US" dirty="0" err="1" smtClean="0"/>
              <a:t>fsdkfj</a:t>
            </a:r>
            <a:r>
              <a:rPr lang="en-US" dirty="0" smtClean="0"/>
              <a:t> </a:t>
            </a:r>
            <a:r>
              <a:rPr lang="en-US" dirty="0" err="1" smtClean="0"/>
              <a:t>sldfkj</a:t>
            </a:r>
            <a:r>
              <a:rPr lang="en-US" dirty="0" smtClean="0"/>
              <a:t> </a:t>
            </a:r>
            <a:r>
              <a:rPr lang="en-US" dirty="0" err="1" smtClean="0"/>
              <a:t>slfk</a:t>
            </a:r>
            <a:r>
              <a:rPr lang="en-US" dirty="0" smtClean="0"/>
              <a:t> </a:t>
            </a:r>
            <a:r>
              <a:rPr lang="en-US" dirty="0" err="1" smtClean="0"/>
              <a:t>slfj</a:t>
            </a:r>
            <a:r>
              <a:rPr lang="en-US" dirty="0" smtClean="0"/>
              <a:t> </a:t>
            </a:r>
            <a:r>
              <a:rPr lang="en-US" dirty="0" err="1" smtClean="0"/>
              <a:t>slkf</a:t>
            </a:r>
            <a:r>
              <a:rPr lang="en-US" dirty="0" smtClean="0"/>
              <a:t> </a:t>
            </a:r>
            <a:r>
              <a:rPr lang="en-US" dirty="0" err="1" smtClean="0"/>
              <a:t>lsjf</a:t>
            </a:r>
            <a:endParaRPr lang="en-US" dirty="0" smtClean="0"/>
          </a:p>
          <a:p>
            <a:pPr lvl="1"/>
            <a:r>
              <a:rPr lang="en-US" dirty="0" smtClean="0"/>
              <a:t>Second level</a:t>
            </a:r>
          </a:p>
          <a:p>
            <a:pPr lvl="1"/>
            <a:r>
              <a:rPr lang="en-US" dirty="0" smtClean="0"/>
              <a:t>S </a:t>
            </a:r>
            <a:r>
              <a:rPr lang="en-US" dirty="0" err="1" smtClean="0"/>
              <a:t>fsj</a:t>
            </a:r>
            <a:r>
              <a:rPr lang="en-US" dirty="0" smtClean="0"/>
              <a:t> </a:t>
            </a:r>
            <a:r>
              <a:rPr lang="en-US" dirty="0" err="1" smtClean="0"/>
              <a:t>flksj</a:t>
            </a:r>
            <a:r>
              <a:rPr lang="en-US" dirty="0" smtClean="0"/>
              <a:t> </a:t>
            </a:r>
            <a:r>
              <a:rPr lang="en-US" dirty="0" err="1" smtClean="0"/>
              <a:t>dfks</a:t>
            </a:r>
            <a:r>
              <a:rPr lang="en-US" dirty="0" smtClean="0"/>
              <a:t> </a:t>
            </a:r>
            <a:r>
              <a:rPr lang="en-US" dirty="0" err="1" smtClean="0"/>
              <a:t>ldf</a:t>
            </a:r>
            <a:endParaRPr lang="en-US" dirty="0" smtClean="0"/>
          </a:p>
          <a:p>
            <a:pPr lvl="1"/>
            <a:r>
              <a:rPr lang="en-US" dirty="0" smtClean="0"/>
              <a:t>S </a:t>
            </a:r>
            <a:r>
              <a:rPr lang="en-US" dirty="0" err="1" smtClean="0"/>
              <a:t>dflskfj</a:t>
            </a:r>
            <a:r>
              <a:rPr lang="en-US" dirty="0" smtClean="0"/>
              <a:t> </a:t>
            </a:r>
            <a:r>
              <a:rPr lang="en-US" dirty="0" err="1" smtClean="0"/>
              <a:t>skdfj</a:t>
            </a:r>
            <a:r>
              <a:rPr lang="en-US" dirty="0" smtClean="0"/>
              <a:t> </a:t>
            </a:r>
            <a:r>
              <a:rPr lang="en-US" dirty="0" err="1" smtClean="0"/>
              <a:t>ls</a:t>
            </a:r>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5073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4904"/>
            <a:ext cx="7772400" cy="2160240"/>
          </a:xfrm>
        </p:spPr>
        <p:txBody>
          <a:bodyPr/>
          <a:lstStyle>
            <a:lvl1pPr algn="ctr">
              <a:defRPr sz="4000">
                <a:solidFill>
                  <a:srgbClr val="002060"/>
                </a:solidFill>
                <a:latin typeface="Calibri" pitchFamily="34" charset="0"/>
                <a:cs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82771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404079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908050"/>
            <a:ext cx="403860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908050"/>
            <a:ext cx="403860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43370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7233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015416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000195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9197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0925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70629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73352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525" y="44450"/>
            <a:ext cx="2276475" cy="6337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925" y="44450"/>
            <a:ext cx="6680200" cy="6337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59265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 y="44450"/>
            <a:ext cx="9109075"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908050"/>
            <a:ext cx="4038600" cy="5473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908050"/>
            <a:ext cx="4038600" cy="5473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20834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4925" y="44450"/>
            <a:ext cx="9109075"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313" y="908050"/>
            <a:ext cx="4038600" cy="266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9313" y="908050"/>
            <a:ext cx="4038600" cy="266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313" y="3721100"/>
            <a:ext cx="4038600" cy="266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9313" y="3721100"/>
            <a:ext cx="4038600" cy="266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2308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 y="44450"/>
            <a:ext cx="9109075"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908050"/>
            <a:ext cx="4038600" cy="5473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9313" y="908050"/>
            <a:ext cx="4038600" cy="266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9313" y="3721100"/>
            <a:ext cx="4038600" cy="266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82970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925" y="44450"/>
            <a:ext cx="9109075" cy="6337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4261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908050"/>
            <a:ext cx="403860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908050"/>
            <a:ext cx="403860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59662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850"/>
            <a:ext cx="8229600" cy="1143000"/>
          </a:xfrm>
        </p:spPr>
        <p:txBody>
          <a:bodyPr/>
          <a:lstStyle/>
          <a:p>
            <a:r>
              <a:rPr lang="es-ES" smtClean="0"/>
              <a:t>Haga clic para modificar el estilo de título del patrón</a:t>
            </a:r>
            <a:endParaRPr lang="es-MX"/>
          </a:p>
        </p:txBody>
      </p:sp>
      <p:sp>
        <p:nvSpPr>
          <p:cNvPr id="3" name="2 Marcador de tabla"/>
          <p:cNvSpPr>
            <a:spLocks noGrp="1"/>
          </p:cNvSpPr>
          <p:nvPr>
            <p:ph type="tbl" idx="1"/>
          </p:nvPr>
        </p:nvSpPr>
        <p:spPr>
          <a:xfrm>
            <a:off x="457200" y="1935163"/>
            <a:ext cx="8229600" cy="4389437"/>
          </a:xfrm>
        </p:spPr>
        <p:txBody>
          <a:bodyPr>
            <a:normAutofit/>
          </a:bodyPr>
          <a:lstStyle/>
          <a:p>
            <a:pPr lvl="0"/>
            <a:endParaRPr lang="es-MX" noProof="0" smtClean="0"/>
          </a:p>
        </p:txBody>
      </p:sp>
    </p:spTree>
    <p:extLst>
      <p:ext uri="{BB962C8B-B14F-4D97-AF65-F5344CB8AC3E}">
        <p14:creationId xmlns:p14="http://schemas.microsoft.com/office/powerpoint/2010/main" val="2736266712"/>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ts val="1200"/>
              </a:spcBef>
              <a:spcAft>
                <a:spcPts val="0"/>
              </a:spcAft>
              <a:defRPr lang="en-US" sz="2200" b="0" dirty="0" smtClean="0">
                <a:latin typeface="Calibri" pitchFamily="34" charset="0"/>
                <a:cs typeface="Calibri" pitchFamily="34" charset="0"/>
              </a:defRPr>
            </a:lvl1pPr>
            <a:lvl2pPr>
              <a:spcBef>
                <a:spcPts val="600"/>
              </a:spcBef>
              <a:spcAft>
                <a:spcPts val="0"/>
              </a:spcAft>
              <a:defRPr lang="en-US" dirty="0" smtClean="0">
                <a:latin typeface="Calibri" pitchFamily="34" charset="0"/>
                <a:cs typeface="Calibri" pitchFamily="34" charset="0"/>
              </a:defRPr>
            </a:lvl2pPr>
            <a:lvl3pPr>
              <a:defRPr lang="en-US" dirty="0" smtClean="0">
                <a:latin typeface="Calibri" pitchFamily="34" charset="0"/>
                <a:cs typeface="Calibri" pitchFamily="34" charset="0"/>
              </a:defRPr>
            </a:lvl3pPr>
            <a:lvl4pPr>
              <a:defRPr lang="en-US" dirty="0" smtClean="0">
                <a:latin typeface="Calibri" pitchFamily="34" charset="0"/>
                <a:cs typeface="Calibri" pitchFamily="34" charset="0"/>
              </a:defRPr>
            </a:lvl4pPr>
            <a:lvl5pPr>
              <a:defRPr lang="en-US" dirty="0">
                <a:latin typeface="Calibri" pitchFamily="34" charset="0"/>
                <a:cs typeface="Calibri" pitchFamily="34" charset="0"/>
              </a:defRPr>
            </a:lvl5pPr>
          </a:lstStyle>
          <a:p>
            <a:pPr lvl="0"/>
            <a:r>
              <a:rPr lang="en-US" dirty="0" smtClean="0"/>
              <a:t>Click to edit Master text styles k </a:t>
            </a:r>
            <a:r>
              <a:rPr lang="en-US" dirty="0" err="1" smtClean="0"/>
              <a:t>fd;lks</a:t>
            </a:r>
            <a:r>
              <a:rPr lang="en-US" dirty="0" smtClean="0"/>
              <a:t> </a:t>
            </a:r>
            <a:r>
              <a:rPr lang="en-US" dirty="0" err="1" smtClean="0"/>
              <a:t>flsk</a:t>
            </a:r>
            <a:r>
              <a:rPr lang="en-US" dirty="0" smtClean="0"/>
              <a:t> ;</a:t>
            </a:r>
            <a:r>
              <a:rPr lang="en-US" dirty="0" err="1" smtClean="0"/>
              <a:t>dflks</a:t>
            </a:r>
            <a:r>
              <a:rPr lang="en-US" dirty="0" smtClean="0"/>
              <a:t> ;</a:t>
            </a:r>
            <a:r>
              <a:rPr lang="en-US" dirty="0" err="1" smtClean="0"/>
              <a:t>dfk</a:t>
            </a:r>
            <a:r>
              <a:rPr lang="en-US" dirty="0" smtClean="0"/>
              <a:t> </a:t>
            </a:r>
            <a:r>
              <a:rPr lang="en-US" dirty="0" err="1" smtClean="0"/>
              <a:t>sldf</a:t>
            </a:r>
            <a:r>
              <a:rPr lang="en-US" dirty="0" smtClean="0"/>
              <a:t> </a:t>
            </a:r>
            <a:r>
              <a:rPr lang="en-US" dirty="0" err="1" smtClean="0"/>
              <a:t>slfk</a:t>
            </a:r>
            <a:r>
              <a:rPr lang="en-US" dirty="0" smtClean="0"/>
              <a:t> </a:t>
            </a:r>
            <a:r>
              <a:rPr lang="en-US" dirty="0" err="1" smtClean="0"/>
              <a:t>slfk</a:t>
            </a:r>
            <a:r>
              <a:rPr lang="en-US" dirty="0" smtClean="0"/>
              <a:t> </a:t>
            </a:r>
            <a:r>
              <a:rPr lang="en-US" dirty="0" err="1" smtClean="0"/>
              <a:t>slfk</a:t>
            </a:r>
            <a:r>
              <a:rPr lang="en-US" dirty="0" smtClean="0"/>
              <a:t> ;</a:t>
            </a:r>
            <a:r>
              <a:rPr lang="en-US" dirty="0" err="1" smtClean="0"/>
              <a:t>slf</a:t>
            </a:r>
            <a:r>
              <a:rPr lang="en-US" dirty="0" smtClean="0"/>
              <a:t> </a:t>
            </a:r>
            <a:r>
              <a:rPr lang="en-US" dirty="0" err="1" smtClean="0"/>
              <a:t>sldfk</a:t>
            </a:r>
            <a:r>
              <a:rPr lang="en-US" dirty="0" smtClean="0"/>
              <a:t> </a:t>
            </a:r>
            <a:r>
              <a:rPr lang="en-US" dirty="0" err="1" smtClean="0"/>
              <a:t>lskdf</a:t>
            </a:r>
            <a:r>
              <a:rPr lang="en-US" dirty="0" smtClean="0"/>
              <a:t> ;</a:t>
            </a:r>
            <a:r>
              <a:rPr lang="en-US" dirty="0" err="1" smtClean="0"/>
              <a:t>slfk</a:t>
            </a:r>
            <a:r>
              <a:rPr lang="en-US" dirty="0" smtClean="0"/>
              <a:t> </a:t>
            </a:r>
            <a:r>
              <a:rPr lang="en-US" dirty="0" err="1" smtClean="0"/>
              <a:t>slf</a:t>
            </a:r>
            <a:r>
              <a:rPr lang="en-US" dirty="0" smtClean="0"/>
              <a:t> ;</a:t>
            </a:r>
            <a:r>
              <a:rPr lang="en-US" dirty="0" err="1" smtClean="0"/>
              <a:t>skdf;slfdk</a:t>
            </a:r>
            <a:r>
              <a:rPr lang="en-US" dirty="0" smtClean="0"/>
              <a:t> </a:t>
            </a:r>
            <a:r>
              <a:rPr lang="en-US" dirty="0" err="1" smtClean="0"/>
              <a:t>slfk;sdf;l</a:t>
            </a:r>
            <a:endParaRPr lang="en-US" dirty="0" smtClean="0"/>
          </a:p>
          <a:p>
            <a:pPr lvl="0"/>
            <a:r>
              <a:rPr lang="en-US" dirty="0" smtClean="0"/>
              <a:t>J </a:t>
            </a:r>
            <a:r>
              <a:rPr lang="en-US" dirty="0" err="1" smtClean="0"/>
              <a:t>fsdkfj</a:t>
            </a:r>
            <a:r>
              <a:rPr lang="en-US" dirty="0" smtClean="0"/>
              <a:t> </a:t>
            </a:r>
            <a:r>
              <a:rPr lang="en-US" dirty="0" err="1" smtClean="0"/>
              <a:t>sldfkj</a:t>
            </a:r>
            <a:r>
              <a:rPr lang="en-US" dirty="0" smtClean="0"/>
              <a:t> </a:t>
            </a:r>
            <a:r>
              <a:rPr lang="en-US" dirty="0" err="1" smtClean="0"/>
              <a:t>slfk</a:t>
            </a:r>
            <a:r>
              <a:rPr lang="en-US" dirty="0" smtClean="0"/>
              <a:t> </a:t>
            </a:r>
            <a:r>
              <a:rPr lang="en-US" dirty="0" err="1" smtClean="0"/>
              <a:t>slfj</a:t>
            </a:r>
            <a:r>
              <a:rPr lang="en-US" dirty="0" smtClean="0"/>
              <a:t> </a:t>
            </a:r>
            <a:r>
              <a:rPr lang="en-US" dirty="0" err="1" smtClean="0"/>
              <a:t>slkf</a:t>
            </a:r>
            <a:r>
              <a:rPr lang="en-US" dirty="0" smtClean="0"/>
              <a:t> </a:t>
            </a:r>
            <a:r>
              <a:rPr lang="en-US" dirty="0" err="1" smtClean="0"/>
              <a:t>lsjf</a:t>
            </a:r>
            <a:endParaRPr lang="en-US" dirty="0" smtClean="0"/>
          </a:p>
          <a:p>
            <a:pPr lvl="1"/>
            <a:r>
              <a:rPr lang="en-US" dirty="0" smtClean="0"/>
              <a:t>Second level</a:t>
            </a:r>
          </a:p>
          <a:p>
            <a:pPr lvl="1"/>
            <a:r>
              <a:rPr lang="en-US" dirty="0" smtClean="0"/>
              <a:t>S </a:t>
            </a:r>
            <a:r>
              <a:rPr lang="en-US" dirty="0" err="1" smtClean="0"/>
              <a:t>fsj</a:t>
            </a:r>
            <a:r>
              <a:rPr lang="en-US" dirty="0" smtClean="0"/>
              <a:t> </a:t>
            </a:r>
            <a:r>
              <a:rPr lang="en-US" dirty="0" err="1" smtClean="0"/>
              <a:t>flksj</a:t>
            </a:r>
            <a:r>
              <a:rPr lang="en-US" dirty="0" smtClean="0"/>
              <a:t> </a:t>
            </a:r>
            <a:r>
              <a:rPr lang="en-US" dirty="0" err="1" smtClean="0"/>
              <a:t>dfks</a:t>
            </a:r>
            <a:r>
              <a:rPr lang="en-US" dirty="0" smtClean="0"/>
              <a:t> </a:t>
            </a:r>
            <a:r>
              <a:rPr lang="en-US" dirty="0" err="1" smtClean="0"/>
              <a:t>ldf</a:t>
            </a:r>
            <a:endParaRPr lang="en-US" dirty="0" smtClean="0"/>
          </a:p>
          <a:p>
            <a:pPr lvl="1"/>
            <a:r>
              <a:rPr lang="en-US" dirty="0" smtClean="0"/>
              <a:t>S </a:t>
            </a:r>
            <a:r>
              <a:rPr lang="en-US" dirty="0" err="1" smtClean="0"/>
              <a:t>dflskfj</a:t>
            </a:r>
            <a:r>
              <a:rPr lang="en-US" dirty="0" smtClean="0"/>
              <a:t> </a:t>
            </a:r>
            <a:r>
              <a:rPr lang="en-US" dirty="0" err="1" smtClean="0"/>
              <a:t>skdfj</a:t>
            </a:r>
            <a:r>
              <a:rPr lang="en-US" dirty="0" smtClean="0"/>
              <a:t> </a:t>
            </a:r>
            <a:r>
              <a:rPr lang="en-US" dirty="0" err="1" smtClean="0"/>
              <a:t>ls</a:t>
            </a:r>
            <a:endParaRPr lang="en-US" dirty="0" smtClean="0"/>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11470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4904"/>
            <a:ext cx="7772400" cy="2160240"/>
          </a:xfrm>
        </p:spPr>
        <p:txBody>
          <a:bodyPr/>
          <a:lstStyle>
            <a:lvl1pPr algn="ctr">
              <a:defRPr sz="4000">
                <a:solidFill>
                  <a:srgbClr val="002060"/>
                </a:solidFill>
                <a:latin typeface="Calibri" pitchFamily="34" charset="0"/>
                <a:cs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07443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350573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908050"/>
            <a:ext cx="403860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908050"/>
            <a:ext cx="403860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1115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12513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902877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0674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349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8646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4791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11446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525" y="44450"/>
            <a:ext cx="2276475" cy="6337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925" y="44450"/>
            <a:ext cx="6680200" cy="6337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3545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 y="44450"/>
            <a:ext cx="9109075"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908050"/>
            <a:ext cx="4038600" cy="5473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908050"/>
            <a:ext cx="4038600" cy="5473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68930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4925" y="44450"/>
            <a:ext cx="9109075"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313" y="908050"/>
            <a:ext cx="4038600" cy="266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9313" y="908050"/>
            <a:ext cx="4038600" cy="266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313" y="3721100"/>
            <a:ext cx="4038600" cy="266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9313" y="3721100"/>
            <a:ext cx="4038600" cy="266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08651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 y="44450"/>
            <a:ext cx="9109075"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908050"/>
            <a:ext cx="4038600" cy="5473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9313" y="908050"/>
            <a:ext cx="4038600" cy="266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9313" y="3721100"/>
            <a:ext cx="4038600" cy="2660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1392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925" y="44450"/>
            <a:ext cx="9109075" cy="6337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5625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850"/>
            <a:ext cx="8229600" cy="1143000"/>
          </a:xfrm>
        </p:spPr>
        <p:txBody>
          <a:bodyPr/>
          <a:lstStyle/>
          <a:p>
            <a:r>
              <a:rPr lang="es-ES" smtClean="0"/>
              <a:t>Haga clic para modificar el estilo de título del patrón</a:t>
            </a:r>
            <a:endParaRPr lang="es-MX"/>
          </a:p>
        </p:txBody>
      </p:sp>
      <p:sp>
        <p:nvSpPr>
          <p:cNvPr id="3" name="2 Marcador de tabla"/>
          <p:cNvSpPr>
            <a:spLocks noGrp="1"/>
          </p:cNvSpPr>
          <p:nvPr>
            <p:ph type="tbl" idx="1"/>
          </p:nvPr>
        </p:nvSpPr>
        <p:spPr>
          <a:xfrm>
            <a:off x="457200" y="1935163"/>
            <a:ext cx="8229600" cy="4389437"/>
          </a:xfrm>
        </p:spPr>
        <p:txBody>
          <a:bodyPr>
            <a:normAutofit/>
          </a:bodyPr>
          <a:lstStyle/>
          <a:p>
            <a:pPr lvl="0"/>
            <a:endParaRPr lang="es-MX" noProof="0" smtClean="0"/>
          </a:p>
        </p:txBody>
      </p:sp>
    </p:spTree>
    <p:extLst>
      <p:ext uri="{BB962C8B-B14F-4D97-AF65-F5344CB8AC3E}">
        <p14:creationId xmlns:p14="http://schemas.microsoft.com/office/powerpoint/2010/main" val="1541810117"/>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ectangle 4"/>
          <p:cNvSpPr/>
          <p:nvPr userDrawn="1"/>
        </p:nvSpPr>
        <p:spPr>
          <a:xfrm rot="16200000">
            <a:off x="-3162300" y="3162300"/>
            <a:ext cx="6858000" cy="533400"/>
          </a:xfrm>
          <a:prstGeom prst="rect">
            <a:avLst/>
          </a:prstGeom>
          <a:solidFill>
            <a:srgbClr val="2C4D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1800">
              <a:solidFill>
                <a:prstClr val="white"/>
              </a:solidFill>
            </a:endParaRPr>
          </a:p>
        </p:txBody>
      </p:sp>
      <p:sp>
        <p:nvSpPr>
          <p:cNvPr id="6" name="Rounded Rectangle 5"/>
          <p:cNvSpPr/>
          <p:nvPr userDrawn="1"/>
        </p:nvSpPr>
        <p:spPr>
          <a:xfrm>
            <a:off x="661988" y="868363"/>
            <a:ext cx="8177212" cy="46037"/>
          </a:xfrm>
          <a:prstGeom prst="roundRect">
            <a:avLst/>
          </a:prstGeom>
          <a:gradFill flip="none" rotWithShape="1">
            <a:gsLst>
              <a:gs pos="0">
                <a:srgbClr val="002060"/>
              </a:gs>
              <a:gs pos="41000">
                <a:srgbClr val="00206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1800">
              <a:solidFill>
                <a:prstClr val="white"/>
              </a:solidFill>
            </a:endParaRPr>
          </a:p>
        </p:txBody>
      </p:sp>
      <p:sp>
        <p:nvSpPr>
          <p:cNvPr id="7" name="Rounded Rectangle 6"/>
          <p:cNvSpPr/>
          <p:nvPr userDrawn="1"/>
        </p:nvSpPr>
        <p:spPr>
          <a:xfrm rot="10800000">
            <a:off x="585788" y="6400800"/>
            <a:ext cx="8253412" cy="46038"/>
          </a:xfrm>
          <a:prstGeom prst="roundRect">
            <a:avLst/>
          </a:prstGeom>
          <a:gradFill flip="none" rotWithShape="1">
            <a:gsLst>
              <a:gs pos="0">
                <a:srgbClr val="002060"/>
              </a:gs>
              <a:gs pos="41000">
                <a:srgbClr val="00206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1800">
              <a:solidFill>
                <a:prstClr val="white"/>
              </a:solidFill>
            </a:endParaRPr>
          </a:p>
        </p:txBody>
      </p:sp>
      <p:sp>
        <p:nvSpPr>
          <p:cNvPr id="2" name="Title 1"/>
          <p:cNvSpPr>
            <a:spLocks noGrp="1"/>
          </p:cNvSpPr>
          <p:nvPr>
            <p:ph type="title"/>
          </p:nvPr>
        </p:nvSpPr>
        <p:spPr>
          <a:xfrm>
            <a:off x="685800" y="76200"/>
            <a:ext cx="8153400" cy="685800"/>
          </a:xfrm>
        </p:spPr>
        <p:txBody>
          <a:bodyPr>
            <a:noAutofit/>
          </a:bodyPr>
          <a:lstStyle>
            <a:lvl1pPr algn="l">
              <a:defRPr sz="3200" b="1"/>
            </a:lvl1pPr>
          </a:lstStyle>
          <a:p>
            <a:r>
              <a:rPr lang="pt-BR" noProof="0" smtClean="0"/>
              <a:t>Click to edit Master title style</a:t>
            </a:r>
            <a:endParaRPr lang="pt-BR" noProof="0"/>
          </a:p>
        </p:txBody>
      </p:sp>
      <p:sp>
        <p:nvSpPr>
          <p:cNvPr id="3" name="Content Placeholder 2"/>
          <p:cNvSpPr>
            <a:spLocks noGrp="1"/>
          </p:cNvSpPr>
          <p:nvPr>
            <p:ph idx="1"/>
          </p:nvPr>
        </p:nvSpPr>
        <p:spPr>
          <a:xfrm>
            <a:off x="685800" y="990600"/>
            <a:ext cx="4026365" cy="5334000"/>
          </a:xfrm>
        </p:spPr>
        <p:txBody>
          <a:bodyPr/>
          <a:lstStyle>
            <a:lvl1pPr marL="538163" indent="-538163" defTabSz="363538">
              <a:lnSpc>
                <a:spcPts val="2600"/>
              </a:lnSpc>
              <a:spcBef>
                <a:spcPts val="1200"/>
              </a:spcBef>
              <a:buFont typeface="Wingdings" pitchFamily="2" charset="2"/>
              <a:buNone/>
              <a:defRPr sz="2400" b="0"/>
            </a:lvl1pPr>
            <a:lvl2pPr marL="355600" indent="-177800">
              <a:buFont typeface="Arial" pitchFamily="34" charset="0"/>
              <a:buChar char="•"/>
              <a:defRPr sz="2000"/>
            </a:lvl2pPr>
            <a:lvl3pPr marL="688975" indent="-174625">
              <a:buSzPct val="75000"/>
              <a:buFont typeface="Wingdings" pitchFamily="2" charset="2"/>
              <a:buChar char="Ø"/>
              <a:defRPr sz="2000" b="0"/>
            </a:lvl3pPr>
            <a:lvl4pPr marL="914400" indent="-225425">
              <a:defRPr/>
            </a:lvl4pPr>
            <a:lvl5pPr marL="1089025" indent="-174625">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pt-BR" noProof="0"/>
          </a:p>
        </p:txBody>
      </p:sp>
      <p:sp>
        <p:nvSpPr>
          <p:cNvPr id="10" name="Text Placeholder 9"/>
          <p:cNvSpPr>
            <a:spLocks noGrp="1"/>
          </p:cNvSpPr>
          <p:nvPr>
            <p:ph type="body" sz="quarter" idx="13"/>
          </p:nvPr>
        </p:nvSpPr>
        <p:spPr>
          <a:xfrm>
            <a:off x="4826464" y="990600"/>
            <a:ext cx="4012736" cy="5334000"/>
          </a:xfrm>
        </p:spPr>
        <p:txBody>
          <a:bodyPr rtlCol="0">
            <a:normAutofit/>
          </a:bodyPr>
          <a:lstStyle>
            <a:lvl1pPr>
              <a:defRPr lang="en-US" sz="2400" b="0" smtClean="0"/>
            </a:lvl1pPr>
            <a:lvl2pPr>
              <a:defRPr lang="en-US" sz="2000" smtClean="0"/>
            </a:lvl2pPr>
            <a:lvl3pPr>
              <a:defRPr lang="en-US" sz="2000" b="0" smtClean="0"/>
            </a:lvl3pPr>
            <a:lvl4pPr>
              <a:defRPr lang="en-US" smtClean="0"/>
            </a:lvl4pPr>
            <a:lvl5pPr>
              <a:defRPr lang="pt-B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8" name="Date Placeholder 3"/>
          <p:cNvSpPr>
            <a:spLocks noGrp="1"/>
          </p:cNvSpPr>
          <p:nvPr>
            <p:ph type="dt" sz="half" idx="14"/>
          </p:nvPr>
        </p:nvSpPr>
        <p:spPr>
          <a:xfrm>
            <a:off x="685800" y="6492875"/>
            <a:ext cx="2133600" cy="365125"/>
          </a:xfrm>
          <a:prstGeom prst="rect">
            <a:avLst/>
          </a:prstGeom>
        </p:spPr>
        <p:txBody>
          <a:bodyPr/>
          <a:lstStyle>
            <a:lvl1pPr>
              <a:defRPr>
                <a:solidFill>
                  <a:srgbClr val="002060"/>
                </a:solidFill>
              </a:defRPr>
            </a:lvl1pPr>
          </a:lstStyle>
          <a:p>
            <a:pPr>
              <a:defRPr/>
            </a:pPr>
            <a:fld id="{BE0B99B3-2B05-48EC-9EBA-2FE04D75F277}" type="datetime3">
              <a:rPr lang="pt-BR"/>
              <a:pPr>
                <a:defRPr/>
              </a:pPr>
              <a:t>03.09.14</a:t>
            </a:fld>
            <a:endParaRPr lang="pt-BR"/>
          </a:p>
        </p:txBody>
      </p:sp>
      <p:sp>
        <p:nvSpPr>
          <p:cNvPr id="9" name="Footer Placeholder 4"/>
          <p:cNvSpPr>
            <a:spLocks noGrp="1"/>
          </p:cNvSpPr>
          <p:nvPr>
            <p:ph type="ftr" sz="quarter" idx="15"/>
          </p:nvPr>
        </p:nvSpPr>
        <p:spPr>
          <a:xfrm>
            <a:off x="3200400" y="6492875"/>
            <a:ext cx="2895600" cy="365125"/>
          </a:xfrm>
          <a:prstGeom prst="rect">
            <a:avLst/>
          </a:prstGeom>
        </p:spPr>
        <p:txBody>
          <a:bodyPr/>
          <a:lstStyle>
            <a:lvl1pPr>
              <a:defRPr/>
            </a:lvl1pPr>
          </a:lstStyle>
          <a:p>
            <a:pPr>
              <a:defRPr/>
            </a:pPr>
            <a:endParaRPr lang="pt-BR">
              <a:solidFill>
                <a:srgbClr val="000000"/>
              </a:solidFill>
            </a:endParaRPr>
          </a:p>
        </p:txBody>
      </p:sp>
      <p:sp>
        <p:nvSpPr>
          <p:cNvPr id="11" name="Slide Number Placeholder 5"/>
          <p:cNvSpPr>
            <a:spLocks noGrp="1"/>
          </p:cNvSpPr>
          <p:nvPr>
            <p:ph type="sldNum" sz="quarter" idx="16"/>
          </p:nvPr>
        </p:nvSpPr>
        <p:spPr>
          <a:xfrm>
            <a:off x="6705600" y="6492875"/>
            <a:ext cx="2133600" cy="365125"/>
          </a:xfrm>
          <a:prstGeom prst="rect">
            <a:avLst/>
          </a:prstGeom>
        </p:spPr>
        <p:txBody>
          <a:bodyPr/>
          <a:lstStyle>
            <a:lvl1pPr>
              <a:defRPr>
                <a:solidFill>
                  <a:srgbClr val="002060"/>
                </a:solidFill>
              </a:defRPr>
            </a:lvl1pPr>
          </a:lstStyle>
          <a:p>
            <a:pPr>
              <a:defRPr/>
            </a:pPr>
            <a:fld id="{833C7CB5-7C96-4C39-A627-9FBD866FDE03}" type="slidenum">
              <a:rPr lang="pt-BR"/>
              <a:pPr>
                <a:defRPr/>
              </a:pPr>
              <a:t>‹nº›</a:t>
            </a:fld>
            <a:endParaRPr lang="pt-BR"/>
          </a:p>
        </p:txBody>
      </p:sp>
    </p:spTree>
    <p:extLst>
      <p:ext uri="{BB962C8B-B14F-4D97-AF65-F5344CB8AC3E}">
        <p14:creationId xmlns:p14="http://schemas.microsoft.com/office/powerpoint/2010/main" val="3751495770"/>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tle 1"/>
          <p:cNvSpPr txBox="1">
            <a:spLocks/>
          </p:cNvSpPr>
          <p:nvPr userDrawn="1"/>
        </p:nvSpPr>
        <p:spPr>
          <a:xfrm>
            <a:off x="685800" y="3966462"/>
            <a:ext cx="7772400" cy="1470025"/>
          </a:xfrm>
          <a:prstGeom prst="rect">
            <a:avLst/>
          </a:prstGeom>
        </p:spPr>
        <p:txBody>
          <a:bodyPr vert="horz" lIns="87276" tIns="43638" rIns="87276" bIns="43638" rtlCol="0" anchor="ctr">
            <a:normAutofit/>
          </a:bodyPr>
          <a:lstStyle>
            <a:lvl1pPr algn="ctr" defTabSz="497754" rtl="0" eaLnBrk="1" latinLnBrk="0" hangingPunct="1">
              <a:spcBef>
                <a:spcPct val="0"/>
              </a:spcBef>
              <a:buNone/>
              <a:defRPr sz="4800" kern="1200">
                <a:solidFill>
                  <a:schemeClr val="tx1"/>
                </a:solidFill>
                <a:latin typeface="+mj-lt"/>
                <a:ea typeface="+mj-ea"/>
                <a:cs typeface="+mj-cs"/>
              </a:defRPr>
            </a:lvl1pPr>
          </a:lstStyle>
          <a:p>
            <a:pPr fontAlgn="auto">
              <a:spcAft>
                <a:spcPts val="0"/>
              </a:spcAft>
            </a:pPr>
            <a:endParaRPr lang="en-US" sz="3500" b="1" dirty="0">
              <a:solidFill>
                <a:srgbClr val="2A2A28"/>
              </a:solidFill>
              <a:latin typeface="Myriad Pro"/>
              <a:cs typeface="Myriad Pro"/>
            </a:endParaRPr>
          </a:p>
        </p:txBody>
      </p:sp>
      <p:pic>
        <p:nvPicPr>
          <p:cNvPr id="3" name="Picture 2" descr="RNP_FORUM_TELES-SAÚDE_2014_Apresentação-pptx_4;3px.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6" y="0"/>
            <a:ext cx="9142334" cy="6858000"/>
          </a:xfrm>
          <a:prstGeom prst="rect">
            <a:avLst/>
          </a:prstGeom>
        </p:spPr>
      </p:pic>
      <p:sp>
        <p:nvSpPr>
          <p:cNvPr id="4" name="Espaço Reservado para Texto 3"/>
          <p:cNvSpPr>
            <a:spLocks noGrp="1"/>
          </p:cNvSpPr>
          <p:nvPr>
            <p:ph type="body" sz="quarter" idx="10"/>
          </p:nvPr>
        </p:nvSpPr>
        <p:spPr>
          <a:xfrm>
            <a:off x="685801" y="4094647"/>
            <a:ext cx="8040756" cy="2624205"/>
          </a:xfrm>
          <a:prstGeom prst="rect">
            <a:avLst/>
          </a:prstGeom>
        </p:spPr>
        <p:txBody>
          <a:bodyPr/>
          <a:lstStyle>
            <a:lvl1pPr marL="0" indent="0" algn="ctr">
              <a:buNone/>
              <a:defRPr sz="3200">
                <a:latin typeface="Myriad Pro"/>
              </a:defRPr>
            </a:lvl1pPr>
          </a:lstStyle>
          <a:p>
            <a:pPr lvl="0"/>
            <a:endParaRPr lang="pt-BR" sz="3500" b="1" dirty="0" smtClean="0">
              <a:solidFill>
                <a:srgbClr val="2A2A28"/>
              </a:solidFill>
              <a:latin typeface="Myriad Pro"/>
            </a:endParaRPr>
          </a:p>
        </p:txBody>
      </p:sp>
    </p:spTree>
    <p:extLst>
      <p:ext uri="{BB962C8B-B14F-4D97-AF65-F5344CB8AC3E}">
        <p14:creationId xmlns:p14="http://schemas.microsoft.com/office/powerpoint/2010/main" val="74643446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RNP_FORUM_TELES-SAÚDE_2014_Apresentação-pptx_4;3px-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6" y="0"/>
            <a:ext cx="9142334" cy="6858000"/>
          </a:xfrm>
          <a:prstGeom prst="rect">
            <a:avLst/>
          </a:prstGeom>
        </p:spPr>
      </p:pic>
      <p:sp>
        <p:nvSpPr>
          <p:cNvPr id="14" name="Espaço Reservado para Texto 13"/>
          <p:cNvSpPr>
            <a:spLocks noGrp="1"/>
          </p:cNvSpPr>
          <p:nvPr>
            <p:ph type="body" sz="quarter" idx="22" hasCustomPrompt="1"/>
          </p:nvPr>
        </p:nvSpPr>
        <p:spPr>
          <a:xfrm>
            <a:off x="1253519" y="139663"/>
            <a:ext cx="7480343" cy="618821"/>
          </a:xfrm>
          <a:prstGeom prst="rect">
            <a:avLst/>
          </a:prstGeom>
        </p:spPr>
        <p:txBody>
          <a:bodyPr lIns="80165" tIns="40083" rIns="80165" bIns="40083"/>
          <a:lstStyle>
            <a:lvl1pPr>
              <a:buNone/>
              <a:defRPr sz="2500" b="1" i="1" baseline="0">
                <a:solidFill>
                  <a:srgbClr val="5A5A59"/>
                </a:solidFill>
                <a:latin typeface="Myriad Pro" pitchFamily="34" charset="0"/>
              </a:defRPr>
            </a:lvl1pPr>
          </a:lstStyle>
          <a:p>
            <a:pPr lvl="0"/>
            <a:r>
              <a:rPr lang="pt-BR" dirty="0" smtClean="0"/>
              <a:t>Loren </a:t>
            </a:r>
            <a:r>
              <a:rPr lang="pt-BR" dirty="0" err="1" smtClean="0"/>
              <a:t>ipsum</a:t>
            </a:r>
            <a:r>
              <a:rPr lang="pt-BR" dirty="0" smtClean="0"/>
              <a:t> </a:t>
            </a:r>
            <a:r>
              <a:rPr lang="pt-BR" dirty="0" err="1" smtClean="0"/>
              <a:t>dolor</a:t>
            </a:r>
            <a:r>
              <a:rPr lang="pt-BR" dirty="0" smtClean="0"/>
              <a:t> </a:t>
            </a:r>
            <a:r>
              <a:rPr lang="pt-BR" dirty="0" err="1" smtClean="0"/>
              <a:t>sit</a:t>
            </a:r>
            <a:r>
              <a:rPr lang="pt-BR" dirty="0" smtClean="0"/>
              <a:t> </a:t>
            </a:r>
            <a:r>
              <a:rPr lang="pt-BR" dirty="0" err="1" smtClean="0"/>
              <a:t>amet</a:t>
            </a:r>
            <a:r>
              <a:rPr lang="pt-BR" dirty="0" smtClean="0"/>
              <a:t>.</a:t>
            </a:r>
            <a:endParaRPr lang="pt-BR" dirty="0"/>
          </a:p>
        </p:txBody>
      </p:sp>
      <p:sp>
        <p:nvSpPr>
          <p:cNvPr id="21" name="Espaço Reservado para Texto 11"/>
          <p:cNvSpPr>
            <a:spLocks noGrp="1"/>
          </p:cNvSpPr>
          <p:nvPr>
            <p:ph type="body" sz="quarter" idx="24" hasCustomPrompt="1"/>
          </p:nvPr>
        </p:nvSpPr>
        <p:spPr>
          <a:xfrm>
            <a:off x="1254036" y="1175927"/>
            <a:ext cx="7480343" cy="4529134"/>
          </a:xfrm>
          <a:prstGeom prst="rect">
            <a:avLst/>
          </a:prstGeom>
        </p:spPr>
        <p:txBody>
          <a:bodyPr lIns="80165" tIns="40083" rIns="80165" bIns="40083"/>
          <a:lstStyle>
            <a:lvl1pPr>
              <a:buFont typeface="Arial" pitchFamily="34" charset="0"/>
              <a:buChar char="•"/>
              <a:defRPr sz="2400">
                <a:latin typeface="Arial"/>
                <a:cs typeface="Arial"/>
              </a:defRPr>
            </a:lvl1pPr>
          </a:lstStyle>
          <a:p>
            <a:pPr lvl="0"/>
            <a:r>
              <a:rPr lang="pt-BR" dirty="0" err="1" smtClean="0"/>
              <a:t>Lorem</a:t>
            </a:r>
            <a:r>
              <a:rPr lang="pt-BR" dirty="0" smtClean="0"/>
              <a:t> </a:t>
            </a:r>
            <a:r>
              <a:rPr lang="pt-BR" dirty="0" err="1" smtClean="0"/>
              <a:t>ipsum</a:t>
            </a:r>
            <a:r>
              <a:rPr lang="pt-BR" dirty="0" smtClean="0"/>
              <a:t> </a:t>
            </a:r>
            <a:r>
              <a:rPr lang="pt-BR" dirty="0" err="1" smtClean="0"/>
              <a:t>dolor</a:t>
            </a:r>
            <a:r>
              <a:rPr lang="pt-BR" dirty="0" smtClean="0"/>
              <a:t> </a:t>
            </a:r>
            <a:r>
              <a:rPr lang="pt-BR" dirty="0" err="1" smtClean="0"/>
              <a:t>sit</a:t>
            </a:r>
            <a:r>
              <a:rPr lang="pt-BR" dirty="0" smtClean="0"/>
              <a:t> </a:t>
            </a:r>
            <a:r>
              <a:rPr lang="pt-BR" dirty="0" err="1" smtClean="0"/>
              <a:t>amet</a:t>
            </a:r>
            <a:r>
              <a:rPr lang="pt-BR" dirty="0" smtClean="0"/>
              <a:t>, </a:t>
            </a:r>
            <a:r>
              <a:rPr lang="pt-BR" dirty="0" err="1" smtClean="0"/>
              <a:t>consectetuer</a:t>
            </a:r>
            <a:r>
              <a:rPr lang="pt-BR" dirty="0" smtClean="0"/>
              <a:t> </a:t>
            </a:r>
            <a:r>
              <a:rPr lang="pt-BR" dirty="0" err="1" smtClean="0"/>
              <a:t>adipiscing</a:t>
            </a:r>
            <a:r>
              <a:rPr lang="pt-BR" dirty="0" smtClean="0"/>
              <a:t> </a:t>
            </a:r>
            <a:r>
              <a:rPr lang="pt-BR" dirty="0" err="1" smtClean="0"/>
              <a:t>elit</a:t>
            </a:r>
            <a:r>
              <a:rPr lang="pt-BR" dirty="0" smtClean="0"/>
              <a:t>, </a:t>
            </a:r>
            <a:r>
              <a:rPr lang="pt-BR" dirty="0" err="1" smtClean="0"/>
              <a:t>sed</a:t>
            </a:r>
            <a:r>
              <a:rPr lang="pt-BR" dirty="0" smtClean="0"/>
              <a:t> </a:t>
            </a:r>
            <a:r>
              <a:rPr lang="pt-BR" dirty="0" err="1" smtClean="0"/>
              <a:t>diam</a:t>
            </a:r>
            <a:r>
              <a:rPr lang="pt-BR" dirty="0" smtClean="0"/>
              <a:t> </a:t>
            </a:r>
            <a:r>
              <a:rPr lang="pt-BR" dirty="0" err="1" smtClean="0"/>
              <a:t>nonummy</a:t>
            </a:r>
            <a:r>
              <a:rPr lang="pt-BR" dirty="0" smtClean="0"/>
              <a:t> </a:t>
            </a:r>
            <a:r>
              <a:rPr lang="pt-BR" dirty="0" err="1" smtClean="0"/>
              <a:t>nibh</a:t>
            </a:r>
            <a:r>
              <a:rPr lang="pt-BR" dirty="0" smtClean="0"/>
              <a:t> </a:t>
            </a:r>
            <a:r>
              <a:rPr lang="pt-BR" dirty="0" err="1" smtClean="0"/>
              <a:t>euismod</a:t>
            </a:r>
            <a:r>
              <a:rPr lang="pt-BR" dirty="0" smtClean="0"/>
              <a:t> </a:t>
            </a:r>
            <a:r>
              <a:rPr lang="pt-BR" dirty="0" err="1" smtClean="0"/>
              <a:t>tincidunt</a:t>
            </a:r>
            <a:r>
              <a:rPr lang="pt-BR" dirty="0" smtClean="0"/>
              <a:t> ut </a:t>
            </a:r>
            <a:r>
              <a:rPr lang="pt-BR" dirty="0" err="1" smtClean="0"/>
              <a:t>laoreet</a:t>
            </a:r>
            <a:r>
              <a:rPr lang="pt-BR" dirty="0" smtClean="0"/>
              <a:t> </a:t>
            </a:r>
            <a:r>
              <a:rPr lang="pt-BR" dirty="0" err="1" smtClean="0"/>
              <a:t>dolore</a:t>
            </a:r>
            <a:r>
              <a:rPr lang="pt-BR" dirty="0" smtClean="0"/>
              <a:t> magna </a:t>
            </a:r>
            <a:r>
              <a:rPr lang="pt-BR" dirty="0" err="1" smtClean="0"/>
              <a:t>aliquam</a:t>
            </a:r>
            <a:r>
              <a:rPr lang="pt-BR" dirty="0" smtClean="0"/>
              <a:t> </a:t>
            </a:r>
            <a:r>
              <a:rPr lang="pt-BR" dirty="0" err="1" smtClean="0"/>
              <a:t>erat</a:t>
            </a:r>
            <a:r>
              <a:rPr lang="pt-BR" dirty="0" smtClean="0"/>
              <a:t> </a:t>
            </a:r>
            <a:r>
              <a:rPr lang="pt-BR" dirty="0" err="1" smtClean="0"/>
              <a:t>volutpat</a:t>
            </a:r>
            <a:r>
              <a:rPr lang="pt-BR" dirty="0" smtClean="0"/>
              <a:t>. Ut </a:t>
            </a:r>
            <a:r>
              <a:rPr lang="pt-BR" dirty="0" err="1" smtClean="0"/>
              <a:t>wisi</a:t>
            </a:r>
            <a:r>
              <a:rPr lang="pt-BR" dirty="0" smtClean="0"/>
              <a:t> </a:t>
            </a:r>
            <a:r>
              <a:rPr lang="pt-BR" dirty="0" err="1" smtClean="0"/>
              <a:t>enim</a:t>
            </a:r>
            <a:r>
              <a:rPr lang="pt-BR" dirty="0" smtClean="0"/>
              <a:t> ad </a:t>
            </a:r>
            <a:r>
              <a:rPr lang="pt-BR" dirty="0" err="1" smtClean="0"/>
              <a:t>minim</a:t>
            </a:r>
            <a:r>
              <a:rPr lang="pt-BR" dirty="0" smtClean="0"/>
              <a:t> </a:t>
            </a:r>
            <a:r>
              <a:rPr lang="pt-BR" dirty="0" err="1" smtClean="0"/>
              <a:t>veniam</a:t>
            </a:r>
            <a:r>
              <a:rPr lang="pt-BR" dirty="0" smtClean="0"/>
              <a:t>.</a:t>
            </a:r>
          </a:p>
        </p:txBody>
      </p:sp>
      <p:pic>
        <p:nvPicPr>
          <p:cNvPr id="7" name="Picture 11" descr="Untitled-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3681" y="1010177"/>
            <a:ext cx="692541" cy="715043"/>
          </a:xfrm>
          <a:prstGeom prst="rect">
            <a:avLst/>
          </a:prstGeom>
        </p:spPr>
      </p:pic>
    </p:spTree>
    <p:extLst>
      <p:ext uri="{BB962C8B-B14F-4D97-AF65-F5344CB8AC3E}">
        <p14:creationId xmlns:p14="http://schemas.microsoft.com/office/powerpoint/2010/main" val="42256247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2816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RNP_FORUM_TELES-SAÚDE_2014_Apresentação-pptx_4;3px-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334" cy="6858000"/>
          </a:xfrm>
          <a:prstGeom prst="rect">
            <a:avLst/>
          </a:prstGeom>
        </p:spPr>
      </p:pic>
      <p:sp>
        <p:nvSpPr>
          <p:cNvPr id="17" name="Espaço Reservado para Texto 15"/>
          <p:cNvSpPr>
            <a:spLocks noGrp="1"/>
          </p:cNvSpPr>
          <p:nvPr>
            <p:ph type="body" sz="quarter" idx="20" hasCustomPrompt="1"/>
          </p:nvPr>
        </p:nvSpPr>
        <p:spPr>
          <a:xfrm>
            <a:off x="458155" y="3216485"/>
            <a:ext cx="8228649" cy="490651"/>
          </a:xfrm>
          <a:prstGeom prst="rect">
            <a:avLst/>
          </a:prstGeom>
        </p:spPr>
        <p:txBody>
          <a:bodyPr lIns="80165" tIns="40083" rIns="80165" bIns="40083"/>
          <a:lstStyle>
            <a:lvl1pPr algn="ctr">
              <a:buNone/>
              <a:defRPr sz="2300" b="1" i="0" baseline="0">
                <a:solidFill>
                  <a:srgbClr val="6A0D15"/>
                </a:solidFill>
                <a:latin typeface="Myriad Pro" pitchFamily="34" charset="0"/>
              </a:defRPr>
            </a:lvl1pPr>
          </a:lstStyle>
          <a:p>
            <a:pPr lvl="0"/>
            <a:r>
              <a:rPr lang="pt-BR" dirty="0" smtClean="0"/>
              <a:t>NOME</a:t>
            </a:r>
            <a:endParaRPr lang="pt-BR" dirty="0"/>
          </a:p>
        </p:txBody>
      </p:sp>
      <p:sp>
        <p:nvSpPr>
          <p:cNvPr id="20" name="Espaço Reservado para Texto 18"/>
          <p:cNvSpPr>
            <a:spLocks noGrp="1"/>
          </p:cNvSpPr>
          <p:nvPr>
            <p:ph type="body" sz="quarter" idx="21" hasCustomPrompt="1"/>
          </p:nvPr>
        </p:nvSpPr>
        <p:spPr>
          <a:xfrm>
            <a:off x="458155" y="3796035"/>
            <a:ext cx="8228649" cy="452280"/>
          </a:xfrm>
          <a:prstGeom prst="rect">
            <a:avLst/>
          </a:prstGeom>
        </p:spPr>
        <p:txBody>
          <a:bodyPr lIns="80165" tIns="40083" rIns="80165" bIns="40083"/>
          <a:lstStyle>
            <a:lvl1pPr algn="ctr">
              <a:buNone/>
              <a:defRPr sz="2300" b="0" i="0" baseline="0">
                <a:solidFill>
                  <a:srgbClr val="5A5A59"/>
                </a:solidFill>
                <a:latin typeface="Myriad Pro" pitchFamily="34" charset="0"/>
              </a:defRPr>
            </a:lvl1pPr>
          </a:lstStyle>
          <a:p>
            <a:pPr lvl="0"/>
            <a:r>
              <a:rPr lang="pt-BR" dirty="0" smtClean="0"/>
              <a:t>Tel.: + 55.xxx / Email: </a:t>
            </a:r>
            <a:r>
              <a:rPr lang="pt-BR" dirty="0" err="1" smtClean="0"/>
              <a:t>xxx</a:t>
            </a:r>
            <a:endParaRPr lang="pt-BR" dirty="0"/>
          </a:p>
        </p:txBody>
      </p:sp>
    </p:spTree>
    <p:extLst>
      <p:ext uri="{BB962C8B-B14F-4D97-AF65-F5344CB8AC3E}">
        <p14:creationId xmlns:p14="http://schemas.microsoft.com/office/powerpoint/2010/main" val="11442714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924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026353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508314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image" Target="../media/image2.jp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4" name="Rectangle 4"/>
          <p:cNvSpPr>
            <a:spLocks noGrp="1" noChangeArrowheads="1"/>
          </p:cNvSpPr>
          <p:nvPr>
            <p:ph type="body" idx="1"/>
          </p:nvPr>
        </p:nvSpPr>
        <p:spPr bwMode="auto">
          <a:xfrm>
            <a:off x="323527" y="908050"/>
            <a:ext cx="8532341" cy="547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dirty="0" smtClean="0"/>
              <a:t>Formação Acadêmica </a:t>
            </a:r>
            <a:r>
              <a:rPr lang="pt-BR" dirty="0" err="1" smtClean="0"/>
              <a:t>asd</a:t>
            </a:r>
            <a:r>
              <a:rPr lang="pt-BR" dirty="0" smtClean="0"/>
              <a:t> </a:t>
            </a:r>
            <a:r>
              <a:rPr lang="pt-BR" dirty="0" err="1" smtClean="0"/>
              <a:t>akjd</a:t>
            </a:r>
            <a:r>
              <a:rPr lang="pt-BR" dirty="0" smtClean="0"/>
              <a:t> </a:t>
            </a:r>
            <a:r>
              <a:rPr lang="pt-BR" dirty="0" err="1" smtClean="0"/>
              <a:t>akj</a:t>
            </a:r>
            <a:r>
              <a:rPr lang="pt-BR" dirty="0" smtClean="0"/>
              <a:t> </a:t>
            </a:r>
            <a:r>
              <a:rPr lang="pt-BR" dirty="0" err="1" smtClean="0"/>
              <a:t>aksd</a:t>
            </a:r>
            <a:r>
              <a:rPr lang="pt-BR" dirty="0" smtClean="0"/>
              <a:t> </a:t>
            </a:r>
            <a:r>
              <a:rPr lang="pt-BR" dirty="0" err="1" smtClean="0"/>
              <a:t>aksd</a:t>
            </a:r>
            <a:r>
              <a:rPr lang="pt-BR" dirty="0" smtClean="0"/>
              <a:t> </a:t>
            </a:r>
            <a:r>
              <a:rPr lang="pt-BR" dirty="0" err="1" smtClean="0"/>
              <a:t>alkd</a:t>
            </a:r>
            <a:r>
              <a:rPr lang="pt-BR" dirty="0" smtClean="0"/>
              <a:t> </a:t>
            </a:r>
            <a:r>
              <a:rPr lang="pt-BR" dirty="0" err="1" smtClean="0"/>
              <a:t>alksd</a:t>
            </a:r>
            <a:r>
              <a:rPr lang="pt-BR" dirty="0" smtClean="0"/>
              <a:t> </a:t>
            </a:r>
            <a:r>
              <a:rPr lang="pt-BR" dirty="0" err="1" smtClean="0"/>
              <a:t>alksd</a:t>
            </a:r>
            <a:r>
              <a:rPr lang="pt-BR" dirty="0" smtClean="0"/>
              <a:t> </a:t>
            </a:r>
            <a:r>
              <a:rPr lang="pt-BR" dirty="0" err="1" smtClean="0"/>
              <a:t>alksd</a:t>
            </a:r>
            <a:r>
              <a:rPr lang="pt-BR" dirty="0" smtClean="0"/>
              <a:t> </a:t>
            </a:r>
            <a:r>
              <a:rPr lang="pt-BR" dirty="0" err="1" smtClean="0"/>
              <a:t>alksd</a:t>
            </a:r>
            <a:r>
              <a:rPr lang="pt-BR" dirty="0" smtClean="0"/>
              <a:t> </a:t>
            </a:r>
            <a:r>
              <a:rPr lang="pt-BR" dirty="0" err="1" smtClean="0"/>
              <a:t>alksd</a:t>
            </a:r>
            <a:r>
              <a:rPr lang="pt-BR" dirty="0" smtClean="0"/>
              <a:t> </a:t>
            </a:r>
            <a:r>
              <a:rPr lang="pt-BR" dirty="0" err="1" smtClean="0"/>
              <a:t>laksdl</a:t>
            </a:r>
            <a:endParaRPr lang="pt-BR" dirty="0" smtClean="0"/>
          </a:p>
          <a:p>
            <a:pPr lvl="0"/>
            <a:r>
              <a:rPr lang="pt-BR" dirty="0" err="1" smtClean="0"/>
              <a:t>Aslkd</a:t>
            </a:r>
            <a:r>
              <a:rPr lang="pt-BR" dirty="0" smtClean="0"/>
              <a:t> </a:t>
            </a:r>
            <a:r>
              <a:rPr lang="pt-BR" dirty="0" err="1" smtClean="0"/>
              <a:t>akjd</a:t>
            </a:r>
            <a:r>
              <a:rPr lang="pt-BR" dirty="0" smtClean="0"/>
              <a:t> </a:t>
            </a:r>
            <a:r>
              <a:rPr lang="pt-BR" dirty="0" err="1" smtClean="0"/>
              <a:t>alkd</a:t>
            </a:r>
            <a:r>
              <a:rPr lang="pt-BR" dirty="0" smtClean="0"/>
              <a:t> </a:t>
            </a:r>
            <a:r>
              <a:rPr lang="pt-BR" dirty="0" err="1" smtClean="0"/>
              <a:t>laskdj</a:t>
            </a:r>
            <a:r>
              <a:rPr lang="pt-BR" dirty="0" smtClean="0"/>
              <a:t> </a:t>
            </a:r>
            <a:r>
              <a:rPr lang="pt-BR" dirty="0" err="1" smtClean="0"/>
              <a:t>laksdj</a:t>
            </a:r>
            <a:r>
              <a:rPr lang="pt-BR" dirty="0" smtClean="0"/>
              <a:t> </a:t>
            </a:r>
            <a:r>
              <a:rPr lang="pt-BR" dirty="0" err="1" smtClean="0"/>
              <a:t>laskd</a:t>
            </a:r>
            <a:r>
              <a:rPr lang="pt-BR" dirty="0" smtClean="0"/>
              <a:t> </a:t>
            </a:r>
            <a:r>
              <a:rPr lang="pt-BR" dirty="0" err="1" smtClean="0"/>
              <a:t>askd</a:t>
            </a:r>
            <a:r>
              <a:rPr lang="pt-BR" dirty="0" smtClean="0"/>
              <a:t> al</a:t>
            </a:r>
          </a:p>
          <a:p>
            <a:pPr lvl="0"/>
            <a:r>
              <a:rPr lang="pt-BR" dirty="0" err="1" smtClean="0"/>
              <a:t>Aksd</a:t>
            </a:r>
            <a:r>
              <a:rPr lang="pt-BR" dirty="0" smtClean="0"/>
              <a:t> ;</a:t>
            </a:r>
            <a:r>
              <a:rPr lang="pt-BR" dirty="0" err="1" smtClean="0"/>
              <a:t>aks</a:t>
            </a:r>
            <a:r>
              <a:rPr lang="pt-BR" dirty="0" smtClean="0"/>
              <a:t> d;</a:t>
            </a:r>
          </a:p>
          <a:p>
            <a:pPr lvl="1"/>
            <a:r>
              <a:rPr lang="pt-BR" dirty="0" smtClean="0"/>
              <a:t>MSc, Engenharia Elétrica / Controle &amp; Automação, Unicamp - 1994 fjs dflskj dfskjd flksjd flsj dflksj dflsj ldf</a:t>
            </a:r>
          </a:p>
          <a:p>
            <a:pPr lvl="1"/>
            <a:r>
              <a:rPr lang="pt-BR" dirty="0" smtClean="0"/>
              <a:t>Engenheiro Eletrônico, Unicamp – 1992</a:t>
            </a:r>
          </a:p>
          <a:p>
            <a:pPr lvl="2"/>
            <a:r>
              <a:rPr lang="pt-BR" dirty="0" smtClean="0"/>
              <a:t>Jlkdfj dkfj slf sldkf lskdf lsdf lskdf lskdf lskdf lskdf lskdflskdf lskdf lskdf lsdflskfd l</a:t>
            </a:r>
          </a:p>
          <a:p>
            <a:pPr lvl="0"/>
            <a:endParaRPr lang="pt-BR" dirty="0" smtClean="0"/>
          </a:p>
        </p:txBody>
      </p:sp>
      <p:sp>
        <p:nvSpPr>
          <p:cNvPr id="35849" name="Text Box 9"/>
          <p:cNvSpPr txBox="1">
            <a:spLocks noChangeArrowheads="1"/>
          </p:cNvSpPr>
          <p:nvPr/>
        </p:nvSpPr>
        <p:spPr bwMode="auto">
          <a:xfrm>
            <a:off x="8643938" y="6430963"/>
            <a:ext cx="4238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fld id="{F99BA92A-1DA7-41F4-B159-8D89DD850B67}" type="slidenum">
              <a:rPr lang="pt-BR" sz="1200">
                <a:latin typeface="Frutiger 55 Roman" pitchFamily="34" charset="0"/>
              </a:rPr>
              <a:pPr/>
              <a:t>‹nº›</a:t>
            </a:fld>
            <a:endParaRPr lang="pt-BR" sz="1200">
              <a:latin typeface="Frutiger 55 Roman" pitchFamily="34" charset="0"/>
            </a:endParaRPr>
          </a:p>
        </p:txBody>
      </p:sp>
      <p:sp>
        <p:nvSpPr>
          <p:cNvPr id="35855" name="Rectangle 15"/>
          <p:cNvSpPr>
            <a:spLocks noChangeArrowheads="1"/>
          </p:cNvSpPr>
          <p:nvPr userDrawn="1"/>
        </p:nvSpPr>
        <p:spPr bwMode="auto">
          <a:xfrm>
            <a:off x="-36513" y="-4763"/>
            <a:ext cx="9231313" cy="696913"/>
          </a:xfrm>
          <a:prstGeom prst="rect">
            <a:avLst/>
          </a:prstGeom>
          <a:solidFill>
            <a:srgbClr val="2D5B7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endParaRPr lang="en-US" sz="1600">
              <a:solidFill>
                <a:schemeClr val="bg1"/>
              </a:solidFill>
            </a:endParaRPr>
          </a:p>
        </p:txBody>
      </p:sp>
      <p:sp>
        <p:nvSpPr>
          <p:cNvPr id="35843" name="Rectangle 3"/>
          <p:cNvSpPr>
            <a:spLocks noGrp="1" noChangeArrowheads="1"/>
          </p:cNvSpPr>
          <p:nvPr>
            <p:ph type="title"/>
          </p:nvPr>
        </p:nvSpPr>
        <p:spPr bwMode="auto">
          <a:xfrm>
            <a:off x="179512" y="44450"/>
            <a:ext cx="867635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dirty="0" smtClean="0"/>
              <a:t>Clique para editar o título mestre</a:t>
            </a:r>
          </a:p>
        </p:txBody>
      </p:sp>
    </p:spTree>
  </p:cSld>
  <p:clrMap bg1="dk2" tx1="lt1" bg2="dk1" tx2="lt2" accent1="accent1" accent2="accent2" accent3="accent3" accent4="accent4" accent5="accent5" accent6="accent6" hlink="hlink" folHlink="folHlink"/>
  <p:sldLayoutIdLst>
    <p:sldLayoutId id="2147483656" r:id="rId1"/>
    <p:sldLayoutId id="2147483655"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l" rtl="0" fontAlgn="base">
        <a:spcBef>
          <a:spcPct val="0"/>
        </a:spcBef>
        <a:spcAft>
          <a:spcPct val="0"/>
        </a:spcAft>
        <a:defRPr sz="2800">
          <a:solidFill>
            <a:schemeClr val="bg2"/>
          </a:solidFill>
          <a:latin typeface="Calibri" pitchFamily="34" charset="0"/>
          <a:ea typeface="+mj-ea"/>
          <a:cs typeface="Calibri" pitchFamily="34" charset="0"/>
        </a:defRPr>
      </a:lvl1pPr>
      <a:lvl2pPr algn="l" rtl="0" fontAlgn="base">
        <a:spcBef>
          <a:spcPct val="0"/>
        </a:spcBef>
        <a:spcAft>
          <a:spcPct val="0"/>
        </a:spcAft>
        <a:defRPr sz="2800">
          <a:solidFill>
            <a:schemeClr val="bg1"/>
          </a:solidFill>
          <a:latin typeface="Arial" charset="0"/>
          <a:cs typeface="Arial" charset="0"/>
        </a:defRPr>
      </a:lvl2pPr>
      <a:lvl3pPr algn="l" rtl="0" fontAlgn="base">
        <a:spcBef>
          <a:spcPct val="0"/>
        </a:spcBef>
        <a:spcAft>
          <a:spcPct val="0"/>
        </a:spcAft>
        <a:defRPr sz="2800">
          <a:solidFill>
            <a:schemeClr val="bg1"/>
          </a:solidFill>
          <a:latin typeface="Arial" charset="0"/>
          <a:cs typeface="Arial" charset="0"/>
        </a:defRPr>
      </a:lvl3pPr>
      <a:lvl4pPr algn="l" rtl="0" fontAlgn="base">
        <a:spcBef>
          <a:spcPct val="0"/>
        </a:spcBef>
        <a:spcAft>
          <a:spcPct val="0"/>
        </a:spcAft>
        <a:defRPr sz="2800">
          <a:solidFill>
            <a:schemeClr val="bg1"/>
          </a:solidFill>
          <a:latin typeface="Arial" charset="0"/>
          <a:cs typeface="Arial" charset="0"/>
        </a:defRPr>
      </a:lvl4pPr>
      <a:lvl5pPr algn="l" rtl="0" fontAlgn="base">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174625" indent="-174625" algn="l" rtl="0" fontAlgn="base">
        <a:spcBef>
          <a:spcPct val="40000"/>
        </a:spcBef>
        <a:spcAft>
          <a:spcPct val="0"/>
        </a:spcAft>
        <a:buClr>
          <a:srgbClr val="003876"/>
        </a:buClr>
        <a:buSzPct val="90000"/>
        <a:buFont typeface="Wingdings" pitchFamily="2" charset="2"/>
        <a:buChar char="§"/>
        <a:defRPr sz="2200" b="1" baseline="0">
          <a:solidFill>
            <a:schemeClr val="tx1"/>
          </a:solidFill>
          <a:latin typeface="Calibri" pitchFamily="34" charset="0"/>
          <a:ea typeface="+mn-ea"/>
          <a:cs typeface="Calibri" pitchFamily="34" charset="0"/>
        </a:defRPr>
      </a:lvl1pPr>
      <a:lvl2pPr marL="446088" indent="-266700" algn="l" rtl="0" fontAlgn="base">
        <a:spcBef>
          <a:spcPct val="20000"/>
        </a:spcBef>
        <a:spcAft>
          <a:spcPct val="0"/>
        </a:spcAft>
        <a:buClr>
          <a:srgbClr val="878787"/>
        </a:buClr>
        <a:buSzPct val="70000"/>
        <a:buFont typeface="Wingdings 2" pitchFamily="18" charset="2"/>
        <a:buChar char="¾"/>
        <a:defRPr sz="2000">
          <a:solidFill>
            <a:schemeClr val="tx1"/>
          </a:solidFill>
          <a:latin typeface="+mn-lt"/>
          <a:cs typeface="+mn-cs"/>
        </a:defRPr>
      </a:lvl2pPr>
      <a:lvl3pPr marL="796925" indent="-171450" algn="l" rtl="0" fontAlgn="base">
        <a:spcBef>
          <a:spcPct val="20000"/>
        </a:spcBef>
        <a:spcAft>
          <a:spcPct val="0"/>
        </a:spcAft>
        <a:buChar char="•"/>
        <a:defRPr sz="2000">
          <a:solidFill>
            <a:schemeClr val="tx1"/>
          </a:solidFill>
          <a:latin typeface="+mn-lt"/>
          <a:cs typeface="+mn-cs"/>
        </a:defRPr>
      </a:lvl3pPr>
      <a:lvl4pPr marL="1689100" indent="-228600" algn="l" rtl="0" fontAlgn="base">
        <a:spcBef>
          <a:spcPct val="20000"/>
        </a:spcBef>
        <a:spcAft>
          <a:spcPct val="0"/>
        </a:spcAft>
        <a:buChar char="–"/>
        <a:defRPr>
          <a:solidFill>
            <a:schemeClr val="tx1"/>
          </a:solidFill>
          <a:latin typeface="Frutiger 55 Roman" pitchFamily="34" charset="0"/>
          <a:cs typeface="+mn-cs"/>
        </a:defRPr>
      </a:lvl4pPr>
      <a:lvl5pPr marL="2108200" indent="-228600" algn="l" rtl="0" fontAlgn="base">
        <a:spcBef>
          <a:spcPct val="20000"/>
        </a:spcBef>
        <a:spcAft>
          <a:spcPct val="0"/>
        </a:spcAft>
        <a:buChar char="»"/>
        <a:defRPr>
          <a:solidFill>
            <a:schemeClr val="tx1"/>
          </a:solidFill>
          <a:latin typeface="Frutiger 55 Roman" pitchFamily="34" charset="0"/>
          <a:cs typeface="+mn-cs"/>
        </a:defRPr>
      </a:lvl5pPr>
      <a:lvl6pPr marL="2565400" indent="-228600" algn="l" rtl="0" fontAlgn="base">
        <a:spcBef>
          <a:spcPct val="20000"/>
        </a:spcBef>
        <a:spcAft>
          <a:spcPct val="0"/>
        </a:spcAft>
        <a:buChar char="»"/>
        <a:defRPr>
          <a:solidFill>
            <a:schemeClr val="tx1"/>
          </a:solidFill>
          <a:latin typeface="Frutiger 55 Roman" pitchFamily="34" charset="0"/>
          <a:cs typeface="+mn-cs"/>
        </a:defRPr>
      </a:lvl6pPr>
      <a:lvl7pPr marL="3022600" indent="-228600" algn="l" rtl="0" fontAlgn="base">
        <a:spcBef>
          <a:spcPct val="20000"/>
        </a:spcBef>
        <a:spcAft>
          <a:spcPct val="0"/>
        </a:spcAft>
        <a:buChar char="»"/>
        <a:defRPr>
          <a:solidFill>
            <a:schemeClr val="tx1"/>
          </a:solidFill>
          <a:latin typeface="Frutiger 55 Roman" pitchFamily="34" charset="0"/>
          <a:cs typeface="+mn-cs"/>
        </a:defRPr>
      </a:lvl7pPr>
      <a:lvl8pPr marL="3479800" indent="-228600" algn="l" rtl="0" fontAlgn="base">
        <a:spcBef>
          <a:spcPct val="20000"/>
        </a:spcBef>
        <a:spcAft>
          <a:spcPct val="0"/>
        </a:spcAft>
        <a:buChar char="»"/>
        <a:defRPr>
          <a:solidFill>
            <a:schemeClr val="tx1"/>
          </a:solidFill>
          <a:latin typeface="Frutiger 55 Roman" pitchFamily="34" charset="0"/>
          <a:cs typeface="+mn-cs"/>
        </a:defRPr>
      </a:lvl8pPr>
      <a:lvl9pPr marL="3937000" indent="-228600" algn="l" rtl="0" fontAlgn="base">
        <a:spcBef>
          <a:spcPct val="20000"/>
        </a:spcBef>
        <a:spcAft>
          <a:spcPct val="0"/>
        </a:spcAft>
        <a:buChar char="»"/>
        <a:defRPr>
          <a:solidFill>
            <a:schemeClr val="tx1"/>
          </a:solidFill>
          <a:latin typeface="Frutiger 55 Roman"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pt-BR"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27E5522-2209-4647-B5F6-8E486FD52275}" type="datetime3">
              <a:rPr lang="pt-BR">
                <a:solidFill>
                  <a:srgbClr val="002060">
                    <a:tint val="75000"/>
                  </a:srgbClr>
                </a:solidFill>
              </a:rPr>
              <a:pPr>
                <a:defRPr/>
              </a:pPr>
              <a:t>03.09.14</a:t>
            </a:fld>
            <a:endParaRPr lang="pt-BR">
              <a:solidFill>
                <a:srgbClr val="00206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solidFill>
                <a:srgbClr val="00206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A059C41-F095-47DC-834E-F0DD0F5C0A32}" type="slidenum">
              <a:rPr lang="pt-BR">
                <a:solidFill>
                  <a:srgbClr val="002060">
                    <a:tint val="75000"/>
                  </a:srgbClr>
                </a:solidFill>
              </a:rPr>
              <a:pPr>
                <a:defRPr/>
              </a:pPr>
              <a:t>‹nº›</a:t>
            </a:fld>
            <a:endParaRPr lang="pt-BR">
              <a:solidFill>
                <a:srgbClr val="002060">
                  <a:tint val="75000"/>
                </a:srgbClr>
              </a:solidFill>
            </a:endParaRPr>
          </a:p>
        </p:txBody>
      </p:sp>
    </p:spTree>
    <p:extLst>
      <p:ext uri="{BB962C8B-B14F-4D97-AF65-F5344CB8AC3E}">
        <p14:creationId xmlns:p14="http://schemas.microsoft.com/office/powerpoint/2010/main" val="194190817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95" r:id="rId7"/>
    <p:sldLayoutId id="2147483719" r:id="rId8"/>
  </p:sldLayoutIdLst>
  <p:transition spd="slow"/>
  <p:hf hdr="0" ft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4" name="Rectangle 4"/>
          <p:cNvSpPr>
            <a:spLocks noGrp="1" noChangeArrowheads="1"/>
          </p:cNvSpPr>
          <p:nvPr>
            <p:ph type="body" idx="1"/>
          </p:nvPr>
        </p:nvSpPr>
        <p:spPr bwMode="auto">
          <a:xfrm>
            <a:off x="323527" y="908050"/>
            <a:ext cx="8532341" cy="547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dirty="0" smtClean="0"/>
              <a:t>Formação Acadêmica </a:t>
            </a:r>
            <a:r>
              <a:rPr lang="pt-BR" dirty="0" err="1" smtClean="0"/>
              <a:t>asd</a:t>
            </a:r>
            <a:r>
              <a:rPr lang="pt-BR" dirty="0" smtClean="0"/>
              <a:t> </a:t>
            </a:r>
            <a:r>
              <a:rPr lang="pt-BR" dirty="0" err="1" smtClean="0"/>
              <a:t>akjd</a:t>
            </a:r>
            <a:r>
              <a:rPr lang="pt-BR" dirty="0" smtClean="0"/>
              <a:t> </a:t>
            </a:r>
            <a:r>
              <a:rPr lang="pt-BR" dirty="0" err="1" smtClean="0"/>
              <a:t>akj</a:t>
            </a:r>
            <a:r>
              <a:rPr lang="pt-BR" dirty="0" smtClean="0"/>
              <a:t> </a:t>
            </a:r>
            <a:r>
              <a:rPr lang="pt-BR" dirty="0" err="1" smtClean="0"/>
              <a:t>aksd</a:t>
            </a:r>
            <a:r>
              <a:rPr lang="pt-BR" dirty="0" smtClean="0"/>
              <a:t> </a:t>
            </a:r>
            <a:r>
              <a:rPr lang="pt-BR" dirty="0" err="1" smtClean="0"/>
              <a:t>aksd</a:t>
            </a:r>
            <a:r>
              <a:rPr lang="pt-BR" dirty="0" smtClean="0"/>
              <a:t> </a:t>
            </a:r>
            <a:r>
              <a:rPr lang="pt-BR" dirty="0" err="1" smtClean="0"/>
              <a:t>alkd</a:t>
            </a:r>
            <a:r>
              <a:rPr lang="pt-BR" dirty="0" smtClean="0"/>
              <a:t> </a:t>
            </a:r>
            <a:r>
              <a:rPr lang="pt-BR" dirty="0" err="1" smtClean="0"/>
              <a:t>alksd</a:t>
            </a:r>
            <a:r>
              <a:rPr lang="pt-BR" dirty="0" smtClean="0"/>
              <a:t> </a:t>
            </a:r>
            <a:r>
              <a:rPr lang="pt-BR" dirty="0" err="1" smtClean="0"/>
              <a:t>alksd</a:t>
            </a:r>
            <a:r>
              <a:rPr lang="pt-BR" dirty="0" smtClean="0"/>
              <a:t> </a:t>
            </a:r>
            <a:r>
              <a:rPr lang="pt-BR" dirty="0" err="1" smtClean="0"/>
              <a:t>alksd</a:t>
            </a:r>
            <a:r>
              <a:rPr lang="pt-BR" dirty="0" smtClean="0"/>
              <a:t> </a:t>
            </a:r>
            <a:r>
              <a:rPr lang="pt-BR" dirty="0" err="1" smtClean="0"/>
              <a:t>alksd</a:t>
            </a:r>
            <a:r>
              <a:rPr lang="pt-BR" dirty="0" smtClean="0"/>
              <a:t> </a:t>
            </a:r>
            <a:r>
              <a:rPr lang="pt-BR" dirty="0" err="1" smtClean="0"/>
              <a:t>alksd</a:t>
            </a:r>
            <a:r>
              <a:rPr lang="pt-BR" dirty="0" smtClean="0"/>
              <a:t> </a:t>
            </a:r>
            <a:r>
              <a:rPr lang="pt-BR" dirty="0" err="1" smtClean="0"/>
              <a:t>laksdl</a:t>
            </a:r>
            <a:endParaRPr lang="pt-BR" dirty="0" smtClean="0"/>
          </a:p>
          <a:p>
            <a:pPr lvl="0"/>
            <a:r>
              <a:rPr lang="pt-BR" dirty="0" err="1" smtClean="0"/>
              <a:t>Aslkd</a:t>
            </a:r>
            <a:r>
              <a:rPr lang="pt-BR" dirty="0" smtClean="0"/>
              <a:t> </a:t>
            </a:r>
            <a:r>
              <a:rPr lang="pt-BR" dirty="0" err="1" smtClean="0"/>
              <a:t>akjd</a:t>
            </a:r>
            <a:r>
              <a:rPr lang="pt-BR" dirty="0" smtClean="0"/>
              <a:t> </a:t>
            </a:r>
            <a:r>
              <a:rPr lang="pt-BR" dirty="0" err="1" smtClean="0"/>
              <a:t>alkd</a:t>
            </a:r>
            <a:r>
              <a:rPr lang="pt-BR" dirty="0" smtClean="0"/>
              <a:t> </a:t>
            </a:r>
            <a:r>
              <a:rPr lang="pt-BR" dirty="0" err="1" smtClean="0"/>
              <a:t>laskdj</a:t>
            </a:r>
            <a:r>
              <a:rPr lang="pt-BR" dirty="0" smtClean="0"/>
              <a:t> </a:t>
            </a:r>
            <a:r>
              <a:rPr lang="pt-BR" dirty="0" err="1" smtClean="0"/>
              <a:t>laksdj</a:t>
            </a:r>
            <a:r>
              <a:rPr lang="pt-BR" dirty="0" smtClean="0"/>
              <a:t> </a:t>
            </a:r>
            <a:r>
              <a:rPr lang="pt-BR" dirty="0" err="1" smtClean="0"/>
              <a:t>laskd</a:t>
            </a:r>
            <a:r>
              <a:rPr lang="pt-BR" dirty="0" smtClean="0"/>
              <a:t> </a:t>
            </a:r>
            <a:r>
              <a:rPr lang="pt-BR" dirty="0" err="1" smtClean="0"/>
              <a:t>askd</a:t>
            </a:r>
            <a:r>
              <a:rPr lang="pt-BR" dirty="0" smtClean="0"/>
              <a:t> al</a:t>
            </a:r>
          </a:p>
          <a:p>
            <a:pPr lvl="0"/>
            <a:r>
              <a:rPr lang="pt-BR" dirty="0" err="1" smtClean="0"/>
              <a:t>Aksd</a:t>
            </a:r>
            <a:r>
              <a:rPr lang="pt-BR" dirty="0" smtClean="0"/>
              <a:t> ;</a:t>
            </a:r>
            <a:r>
              <a:rPr lang="pt-BR" dirty="0" err="1" smtClean="0"/>
              <a:t>aks</a:t>
            </a:r>
            <a:r>
              <a:rPr lang="pt-BR" dirty="0" smtClean="0"/>
              <a:t> d;</a:t>
            </a:r>
          </a:p>
          <a:p>
            <a:pPr lvl="1"/>
            <a:r>
              <a:rPr lang="pt-BR" dirty="0" smtClean="0"/>
              <a:t>MSc, Engenharia Elétrica / Controle &amp; Automação, Unicamp - 1994 fjs dflskj dfskjd flksjd flsj dflksj dflsj ldf</a:t>
            </a:r>
          </a:p>
          <a:p>
            <a:pPr lvl="1"/>
            <a:r>
              <a:rPr lang="pt-BR" dirty="0" smtClean="0"/>
              <a:t>Engenheiro Eletrônico, Unicamp – 1992</a:t>
            </a:r>
          </a:p>
          <a:p>
            <a:pPr lvl="2"/>
            <a:r>
              <a:rPr lang="pt-BR" dirty="0" smtClean="0"/>
              <a:t>Jlkdfj dkfj slf sldkf lskdf lsdf lskdf lskdf lskdf lskdf lskdflskdf lskdf lskdf lsdflskfd l</a:t>
            </a:r>
          </a:p>
          <a:p>
            <a:pPr lvl="0"/>
            <a:endParaRPr lang="pt-BR" dirty="0" smtClean="0"/>
          </a:p>
        </p:txBody>
      </p:sp>
      <p:sp>
        <p:nvSpPr>
          <p:cNvPr id="35849" name="Text Box 9"/>
          <p:cNvSpPr txBox="1">
            <a:spLocks noChangeArrowheads="1"/>
          </p:cNvSpPr>
          <p:nvPr/>
        </p:nvSpPr>
        <p:spPr bwMode="auto">
          <a:xfrm>
            <a:off x="8643938" y="6430963"/>
            <a:ext cx="4238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fld id="{F99BA92A-1DA7-41F4-B159-8D89DD850B67}" type="slidenum">
              <a:rPr lang="pt-BR" sz="1200">
                <a:solidFill>
                  <a:srgbClr val="000000"/>
                </a:solidFill>
                <a:latin typeface="Frutiger 55 Roman" pitchFamily="34" charset="0"/>
              </a:rPr>
              <a:pPr/>
              <a:t>‹nº›</a:t>
            </a:fld>
            <a:endParaRPr lang="pt-BR" sz="1200">
              <a:solidFill>
                <a:srgbClr val="000000"/>
              </a:solidFill>
              <a:latin typeface="Frutiger 55 Roman" pitchFamily="34" charset="0"/>
            </a:endParaRPr>
          </a:p>
        </p:txBody>
      </p:sp>
      <p:sp>
        <p:nvSpPr>
          <p:cNvPr id="35855" name="Rectangle 15"/>
          <p:cNvSpPr>
            <a:spLocks noChangeArrowheads="1"/>
          </p:cNvSpPr>
          <p:nvPr userDrawn="1"/>
        </p:nvSpPr>
        <p:spPr bwMode="auto">
          <a:xfrm>
            <a:off x="-36513" y="-4763"/>
            <a:ext cx="9231313" cy="696913"/>
          </a:xfrm>
          <a:prstGeom prst="rect">
            <a:avLst/>
          </a:prstGeom>
          <a:solidFill>
            <a:srgbClr val="2D5B7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endParaRPr lang="en-US" sz="1600">
              <a:solidFill>
                <a:srgbClr val="000000"/>
              </a:solidFill>
            </a:endParaRPr>
          </a:p>
        </p:txBody>
      </p:sp>
      <p:sp>
        <p:nvSpPr>
          <p:cNvPr id="35843" name="Rectangle 3"/>
          <p:cNvSpPr>
            <a:spLocks noGrp="1" noChangeArrowheads="1"/>
          </p:cNvSpPr>
          <p:nvPr>
            <p:ph type="title"/>
          </p:nvPr>
        </p:nvSpPr>
        <p:spPr bwMode="auto">
          <a:xfrm>
            <a:off x="179512" y="44450"/>
            <a:ext cx="867635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dirty="0" smtClean="0"/>
              <a:t>Clique para editar o título mestre</a:t>
            </a:r>
          </a:p>
        </p:txBody>
      </p:sp>
    </p:spTree>
    <p:extLst>
      <p:ext uri="{BB962C8B-B14F-4D97-AF65-F5344CB8AC3E}">
        <p14:creationId xmlns:p14="http://schemas.microsoft.com/office/powerpoint/2010/main" val="225420894"/>
      </p:ext>
    </p:extLst>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l" rtl="0" fontAlgn="base">
        <a:spcBef>
          <a:spcPct val="0"/>
        </a:spcBef>
        <a:spcAft>
          <a:spcPct val="0"/>
        </a:spcAft>
        <a:defRPr sz="2800">
          <a:solidFill>
            <a:schemeClr val="bg2"/>
          </a:solidFill>
          <a:latin typeface="Calibri" pitchFamily="34" charset="0"/>
          <a:ea typeface="+mj-ea"/>
          <a:cs typeface="Calibri" pitchFamily="34" charset="0"/>
        </a:defRPr>
      </a:lvl1pPr>
      <a:lvl2pPr algn="l" rtl="0" fontAlgn="base">
        <a:spcBef>
          <a:spcPct val="0"/>
        </a:spcBef>
        <a:spcAft>
          <a:spcPct val="0"/>
        </a:spcAft>
        <a:defRPr sz="2800">
          <a:solidFill>
            <a:schemeClr val="bg1"/>
          </a:solidFill>
          <a:latin typeface="Arial" charset="0"/>
          <a:cs typeface="Arial" charset="0"/>
        </a:defRPr>
      </a:lvl2pPr>
      <a:lvl3pPr algn="l" rtl="0" fontAlgn="base">
        <a:spcBef>
          <a:spcPct val="0"/>
        </a:spcBef>
        <a:spcAft>
          <a:spcPct val="0"/>
        </a:spcAft>
        <a:defRPr sz="2800">
          <a:solidFill>
            <a:schemeClr val="bg1"/>
          </a:solidFill>
          <a:latin typeface="Arial" charset="0"/>
          <a:cs typeface="Arial" charset="0"/>
        </a:defRPr>
      </a:lvl3pPr>
      <a:lvl4pPr algn="l" rtl="0" fontAlgn="base">
        <a:spcBef>
          <a:spcPct val="0"/>
        </a:spcBef>
        <a:spcAft>
          <a:spcPct val="0"/>
        </a:spcAft>
        <a:defRPr sz="2800">
          <a:solidFill>
            <a:schemeClr val="bg1"/>
          </a:solidFill>
          <a:latin typeface="Arial" charset="0"/>
          <a:cs typeface="Arial" charset="0"/>
        </a:defRPr>
      </a:lvl4pPr>
      <a:lvl5pPr algn="l" rtl="0" fontAlgn="base">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174625" indent="-174625" algn="l" rtl="0" fontAlgn="base">
        <a:spcBef>
          <a:spcPct val="40000"/>
        </a:spcBef>
        <a:spcAft>
          <a:spcPct val="0"/>
        </a:spcAft>
        <a:buClr>
          <a:srgbClr val="003876"/>
        </a:buClr>
        <a:buSzPct val="90000"/>
        <a:buFont typeface="Wingdings" pitchFamily="2" charset="2"/>
        <a:buChar char="§"/>
        <a:defRPr sz="2200" b="1" baseline="0">
          <a:solidFill>
            <a:schemeClr val="tx1"/>
          </a:solidFill>
          <a:latin typeface="Calibri" pitchFamily="34" charset="0"/>
          <a:ea typeface="+mn-ea"/>
          <a:cs typeface="Calibri" pitchFamily="34" charset="0"/>
        </a:defRPr>
      </a:lvl1pPr>
      <a:lvl2pPr marL="446088" indent="-266700" algn="l" rtl="0" fontAlgn="base">
        <a:spcBef>
          <a:spcPct val="20000"/>
        </a:spcBef>
        <a:spcAft>
          <a:spcPct val="0"/>
        </a:spcAft>
        <a:buClr>
          <a:srgbClr val="878787"/>
        </a:buClr>
        <a:buSzPct val="70000"/>
        <a:buFont typeface="Wingdings 2" pitchFamily="18" charset="2"/>
        <a:buChar char="¾"/>
        <a:defRPr sz="2000">
          <a:solidFill>
            <a:schemeClr val="tx1"/>
          </a:solidFill>
          <a:latin typeface="+mn-lt"/>
          <a:cs typeface="+mn-cs"/>
        </a:defRPr>
      </a:lvl2pPr>
      <a:lvl3pPr marL="796925" indent="-171450" algn="l" rtl="0" fontAlgn="base">
        <a:spcBef>
          <a:spcPct val="20000"/>
        </a:spcBef>
        <a:spcAft>
          <a:spcPct val="0"/>
        </a:spcAft>
        <a:buChar char="•"/>
        <a:defRPr sz="2000">
          <a:solidFill>
            <a:schemeClr val="tx1"/>
          </a:solidFill>
          <a:latin typeface="+mn-lt"/>
          <a:cs typeface="+mn-cs"/>
        </a:defRPr>
      </a:lvl3pPr>
      <a:lvl4pPr marL="1689100" indent="-228600" algn="l" rtl="0" fontAlgn="base">
        <a:spcBef>
          <a:spcPct val="20000"/>
        </a:spcBef>
        <a:spcAft>
          <a:spcPct val="0"/>
        </a:spcAft>
        <a:buChar char="–"/>
        <a:defRPr>
          <a:solidFill>
            <a:schemeClr val="tx1"/>
          </a:solidFill>
          <a:latin typeface="Frutiger 55 Roman" pitchFamily="34" charset="0"/>
          <a:cs typeface="+mn-cs"/>
        </a:defRPr>
      </a:lvl4pPr>
      <a:lvl5pPr marL="2108200" indent="-228600" algn="l" rtl="0" fontAlgn="base">
        <a:spcBef>
          <a:spcPct val="20000"/>
        </a:spcBef>
        <a:spcAft>
          <a:spcPct val="0"/>
        </a:spcAft>
        <a:buChar char="»"/>
        <a:defRPr>
          <a:solidFill>
            <a:schemeClr val="tx1"/>
          </a:solidFill>
          <a:latin typeface="Frutiger 55 Roman" pitchFamily="34" charset="0"/>
          <a:cs typeface="+mn-cs"/>
        </a:defRPr>
      </a:lvl5pPr>
      <a:lvl6pPr marL="2565400" indent="-228600" algn="l" rtl="0" fontAlgn="base">
        <a:spcBef>
          <a:spcPct val="20000"/>
        </a:spcBef>
        <a:spcAft>
          <a:spcPct val="0"/>
        </a:spcAft>
        <a:buChar char="»"/>
        <a:defRPr>
          <a:solidFill>
            <a:schemeClr val="tx1"/>
          </a:solidFill>
          <a:latin typeface="Frutiger 55 Roman" pitchFamily="34" charset="0"/>
          <a:cs typeface="+mn-cs"/>
        </a:defRPr>
      </a:lvl6pPr>
      <a:lvl7pPr marL="3022600" indent="-228600" algn="l" rtl="0" fontAlgn="base">
        <a:spcBef>
          <a:spcPct val="20000"/>
        </a:spcBef>
        <a:spcAft>
          <a:spcPct val="0"/>
        </a:spcAft>
        <a:buChar char="»"/>
        <a:defRPr>
          <a:solidFill>
            <a:schemeClr val="tx1"/>
          </a:solidFill>
          <a:latin typeface="Frutiger 55 Roman" pitchFamily="34" charset="0"/>
          <a:cs typeface="+mn-cs"/>
        </a:defRPr>
      </a:lvl7pPr>
      <a:lvl8pPr marL="3479800" indent="-228600" algn="l" rtl="0" fontAlgn="base">
        <a:spcBef>
          <a:spcPct val="20000"/>
        </a:spcBef>
        <a:spcAft>
          <a:spcPct val="0"/>
        </a:spcAft>
        <a:buChar char="»"/>
        <a:defRPr>
          <a:solidFill>
            <a:schemeClr val="tx1"/>
          </a:solidFill>
          <a:latin typeface="Frutiger 55 Roman" pitchFamily="34" charset="0"/>
          <a:cs typeface="+mn-cs"/>
        </a:defRPr>
      </a:lvl8pPr>
      <a:lvl9pPr marL="3937000" indent="-228600" algn="l" rtl="0" fontAlgn="base">
        <a:spcBef>
          <a:spcPct val="20000"/>
        </a:spcBef>
        <a:spcAft>
          <a:spcPct val="0"/>
        </a:spcAft>
        <a:buChar char="»"/>
        <a:defRPr>
          <a:solidFill>
            <a:schemeClr val="tx1"/>
          </a:solidFill>
          <a:latin typeface="Frutiger 55 Roman"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4" name="Rectangle 4"/>
          <p:cNvSpPr>
            <a:spLocks noGrp="1" noChangeArrowheads="1"/>
          </p:cNvSpPr>
          <p:nvPr>
            <p:ph type="body" idx="1"/>
          </p:nvPr>
        </p:nvSpPr>
        <p:spPr bwMode="auto">
          <a:xfrm>
            <a:off x="323527" y="908050"/>
            <a:ext cx="8532341" cy="547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dirty="0" smtClean="0"/>
              <a:t>Formação Acadêmica </a:t>
            </a:r>
            <a:r>
              <a:rPr lang="pt-BR" dirty="0" err="1" smtClean="0"/>
              <a:t>asd</a:t>
            </a:r>
            <a:r>
              <a:rPr lang="pt-BR" dirty="0" smtClean="0"/>
              <a:t> </a:t>
            </a:r>
            <a:r>
              <a:rPr lang="pt-BR" dirty="0" err="1" smtClean="0"/>
              <a:t>akjd</a:t>
            </a:r>
            <a:r>
              <a:rPr lang="pt-BR" dirty="0" smtClean="0"/>
              <a:t> </a:t>
            </a:r>
            <a:r>
              <a:rPr lang="pt-BR" dirty="0" err="1" smtClean="0"/>
              <a:t>akj</a:t>
            </a:r>
            <a:r>
              <a:rPr lang="pt-BR" dirty="0" smtClean="0"/>
              <a:t> </a:t>
            </a:r>
            <a:r>
              <a:rPr lang="pt-BR" dirty="0" err="1" smtClean="0"/>
              <a:t>aksd</a:t>
            </a:r>
            <a:r>
              <a:rPr lang="pt-BR" dirty="0" smtClean="0"/>
              <a:t> </a:t>
            </a:r>
            <a:r>
              <a:rPr lang="pt-BR" dirty="0" err="1" smtClean="0"/>
              <a:t>aksd</a:t>
            </a:r>
            <a:r>
              <a:rPr lang="pt-BR" dirty="0" smtClean="0"/>
              <a:t> </a:t>
            </a:r>
            <a:r>
              <a:rPr lang="pt-BR" dirty="0" err="1" smtClean="0"/>
              <a:t>alkd</a:t>
            </a:r>
            <a:r>
              <a:rPr lang="pt-BR" dirty="0" smtClean="0"/>
              <a:t> </a:t>
            </a:r>
            <a:r>
              <a:rPr lang="pt-BR" dirty="0" err="1" smtClean="0"/>
              <a:t>alksd</a:t>
            </a:r>
            <a:r>
              <a:rPr lang="pt-BR" dirty="0" smtClean="0"/>
              <a:t> </a:t>
            </a:r>
            <a:r>
              <a:rPr lang="pt-BR" dirty="0" err="1" smtClean="0"/>
              <a:t>alksd</a:t>
            </a:r>
            <a:r>
              <a:rPr lang="pt-BR" dirty="0" smtClean="0"/>
              <a:t> </a:t>
            </a:r>
            <a:r>
              <a:rPr lang="pt-BR" dirty="0" err="1" smtClean="0"/>
              <a:t>alksd</a:t>
            </a:r>
            <a:r>
              <a:rPr lang="pt-BR" dirty="0" smtClean="0"/>
              <a:t> </a:t>
            </a:r>
            <a:r>
              <a:rPr lang="pt-BR" dirty="0" err="1" smtClean="0"/>
              <a:t>alksd</a:t>
            </a:r>
            <a:r>
              <a:rPr lang="pt-BR" dirty="0" smtClean="0"/>
              <a:t> </a:t>
            </a:r>
            <a:r>
              <a:rPr lang="pt-BR" dirty="0" err="1" smtClean="0"/>
              <a:t>alksd</a:t>
            </a:r>
            <a:r>
              <a:rPr lang="pt-BR" dirty="0" smtClean="0"/>
              <a:t> </a:t>
            </a:r>
            <a:r>
              <a:rPr lang="pt-BR" dirty="0" err="1" smtClean="0"/>
              <a:t>laksdl</a:t>
            </a:r>
            <a:endParaRPr lang="pt-BR" dirty="0" smtClean="0"/>
          </a:p>
          <a:p>
            <a:pPr lvl="0"/>
            <a:r>
              <a:rPr lang="pt-BR" dirty="0" err="1" smtClean="0"/>
              <a:t>Aslkd</a:t>
            </a:r>
            <a:r>
              <a:rPr lang="pt-BR" dirty="0" smtClean="0"/>
              <a:t> </a:t>
            </a:r>
            <a:r>
              <a:rPr lang="pt-BR" dirty="0" err="1" smtClean="0"/>
              <a:t>akjd</a:t>
            </a:r>
            <a:r>
              <a:rPr lang="pt-BR" dirty="0" smtClean="0"/>
              <a:t> </a:t>
            </a:r>
            <a:r>
              <a:rPr lang="pt-BR" dirty="0" err="1" smtClean="0"/>
              <a:t>alkd</a:t>
            </a:r>
            <a:r>
              <a:rPr lang="pt-BR" dirty="0" smtClean="0"/>
              <a:t> </a:t>
            </a:r>
            <a:r>
              <a:rPr lang="pt-BR" dirty="0" err="1" smtClean="0"/>
              <a:t>laskdj</a:t>
            </a:r>
            <a:r>
              <a:rPr lang="pt-BR" dirty="0" smtClean="0"/>
              <a:t> </a:t>
            </a:r>
            <a:r>
              <a:rPr lang="pt-BR" dirty="0" err="1" smtClean="0"/>
              <a:t>laksdj</a:t>
            </a:r>
            <a:r>
              <a:rPr lang="pt-BR" dirty="0" smtClean="0"/>
              <a:t> </a:t>
            </a:r>
            <a:r>
              <a:rPr lang="pt-BR" dirty="0" err="1" smtClean="0"/>
              <a:t>laskd</a:t>
            </a:r>
            <a:r>
              <a:rPr lang="pt-BR" dirty="0" smtClean="0"/>
              <a:t> </a:t>
            </a:r>
            <a:r>
              <a:rPr lang="pt-BR" dirty="0" err="1" smtClean="0"/>
              <a:t>askd</a:t>
            </a:r>
            <a:r>
              <a:rPr lang="pt-BR" dirty="0" smtClean="0"/>
              <a:t> al</a:t>
            </a:r>
          </a:p>
          <a:p>
            <a:pPr lvl="0"/>
            <a:r>
              <a:rPr lang="pt-BR" dirty="0" err="1" smtClean="0"/>
              <a:t>Aksd</a:t>
            </a:r>
            <a:r>
              <a:rPr lang="pt-BR" dirty="0" smtClean="0"/>
              <a:t> ;</a:t>
            </a:r>
            <a:r>
              <a:rPr lang="pt-BR" dirty="0" err="1" smtClean="0"/>
              <a:t>aks</a:t>
            </a:r>
            <a:r>
              <a:rPr lang="pt-BR" dirty="0" smtClean="0"/>
              <a:t> d;</a:t>
            </a:r>
          </a:p>
          <a:p>
            <a:pPr lvl="1"/>
            <a:r>
              <a:rPr lang="pt-BR" dirty="0" smtClean="0"/>
              <a:t>MSc, Engenharia Elétrica / Controle &amp; Automação, Unicamp - 1994 fjs dflskj dfskjd flksjd flsj dflksj dflsj ldf</a:t>
            </a:r>
          </a:p>
          <a:p>
            <a:pPr lvl="1"/>
            <a:r>
              <a:rPr lang="pt-BR" dirty="0" smtClean="0"/>
              <a:t>Engenheiro Eletrônico, Unicamp – 1992</a:t>
            </a:r>
          </a:p>
          <a:p>
            <a:pPr lvl="2"/>
            <a:r>
              <a:rPr lang="pt-BR" dirty="0" smtClean="0"/>
              <a:t>Jlkdfj dkfj slf sldkf lskdf lsdf lskdf lskdf lskdf lskdf lskdflskdf lskdf lskdf lsdflskfd l</a:t>
            </a:r>
          </a:p>
          <a:p>
            <a:pPr lvl="0"/>
            <a:endParaRPr lang="pt-BR" dirty="0" smtClean="0"/>
          </a:p>
        </p:txBody>
      </p:sp>
      <p:sp>
        <p:nvSpPr>
          <p:cNvPr id="35849" name="Text Box 9"/>
          <p:cNvSpPr txBox="1">
            <a:spLocks noChangeArrowheads="1"/>
          </p:cNvSpPr>
          <p:nvPr/>
        </p:nvSpPr>
        <p:spPr bwMode="auto">
          <a:xfrm>
            <a:off x="8643938" y="6430963"/>
            <a:ext cx="4238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fld id="{F99BA92A-1DA7-41F4-B159-8D89DD850B67}" type="slidenum">
              <a:rPr lang="pt-BR" sz="1200">
                <a:solidFill>
                  <a:srgbClr val="000000"/>
                </a:solidFill>
                <a:latin typeface="Frutiger 55 Roman" pitchFamily="34" charset="0"/>
              </a:rPr>
              <a:pPr/>
              <a:t>‹nº›</a:t>
            </a:fld>
            <a:endParaRPr lang="pt-BR" sz="1200">
              <a:solidFill>
                <a:srgbClr val="000000"/>
              </a:solidFill>
              <a:latin typeface="Frutiger 55 Roman" pitchFamily="34" charset="0"/>
            </a:endParaRPr>
          </a:p>
        </p:txBody>
      </p:sp>
      <p:sp>
        <p:nvSpPr>
          <p:cNvPr id="35855" name="Rectangle 15"/>
          <p:cNvSpPr>
            <a:spLocks noChangeArrowheads="1"/>
          </p:cNvSpPr>
          <p:nvPr userDrawn="1"/>
        </p:nvSpPr>
        <p:spPr bwMode="auto">
          <a:xfrm>
            <a:off x="-36513" y="-4763"/>
            <a:ext cx="9231313" cy="696913"/>
          </a:xfrm>
          <a:prstGeom prst="rect">
            <a:avLst/>
          </a:prstGeom>
          <a:solidFill>
            <a:srgbClr val="2D5B7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eaLnBrk="0" hangingPunct="0"/>
            <a:endParaRPr lang="en-US" sz="1600">
              <a:solidFill>
                <a:srgbClr val="000000"/>
              </a:solidFill>
            </a:endParaRPr>
          </a:p>
        </p:txBody>
      </p:sp>
      <p:sp>
        <p:nvSpPr>
          <p:cNvPr id="35843" name="Rectangle 3"/>
          <p:cNvSpPr>
            <a:spLocks noGrp="1" noChangeArrowheads="1"/>
          </p:cNvSpPr>
          <p:nvPr>
            <p:ph type="title"/>
          </p:nvPr>
        </p:nvSpPr>
        <p:spPr bwMode="auto">
          <a:xfrm>
            <a:off x="179512" y="44450"/>
            <a:ext cx="867635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dirty="0" smtClean="0"/>
              <a:t>Clique para editar o título mestre</a:t>
            </a:r>
          </a:p>
        </p:txBody>
      </p:sp>
    </p:spTree>
    <p:extLst>
      <p:ext uri="{BB962C8B-B14F-4D97-AF65-F5344CB8AC3E}">
        <p14:creationId xmlns:p14="http://schemas.microsoft.com/office/powerpoint/2010/main" val="1717236324"/>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l" rtl="0" fontAlgn="base">
        <a:spcBef>
          <a:spcPct val="0"/>
        </a:spcBef>
        <a:spcAft>
          <a:spcPct val="0"/>
        </a:spcAft>
        <a:defRPr sz="2800">
          <a:solidFill>
            <a:schemeClr val="bg2"/>
          </a:solidFill>
          <a:latin typeface="Calibri" pitchFamily="34" charset="0"/>
          <a:ea typeface="+mj-ea"/>
          <a:cs typeface="Calibri" pitchFamily="34" charset="0"/>
        </a:defRPr>
      </a:lvl1pPr>
      <a:lvl2pPr algn="l" rtl="0" fontAlgn="base">
        <a:spcBef>
          <a:spcPct val="0"/>
        </a:spcBef>
        <a:spcAft>
          <a:spcPct val="0"/>
        </a:spcAft>
        <a:defRPr sz="2800">
          <a:solidFill>
            <a:schemeClr val="bg1"/>
          </a:solidFill>
          <a:latin typeface="Arial" charset="0"/>
          <a:cs typeface="Arial" charset="0"/>
        </a:defRPr>
      </a:lvl2pPr>
      <a:lvl3pPr algn="l" rtl="0" fontAlgn="base">
        <a:spcBef>
          <a:spcPct val="0"/>
        </a:spcBef>
        <a:spcAft>
          <a:spcPct val="0"/>
        </a:spcAft>
        <a:defRPr sz="2800">
          <a:solidFill>
            <a:schemeClr val="bg1"/>
          </a:solidFill>
          <a:latin typeface="Arial" charset="0"/>
          <a:cs typeface="Arial" charset="0"/>
        </a:defRPr>
      </a:lvl3pPr>
      <a:lvl4pPr algn="l" rtl="0" fontAlgn="base">
        <a:spcBef>
          <a:spcPct val="0"/>
        </a:spcBef>
        <a:spcAft>
          <a:spcPct val="0"/>
        </a:spcAft>
        <a:defRPr sz="2800">
          <a:solidFill>
            <a:schemeClr val="bg1"/>
          </a:solidFill>
          <a:latin typeface="Arial" charset="0"/>
          <a:cs typeface="Arial" charset="0"/>
        </a:defRPr>
      </a:lvl4pPr>
      <a:lvl5pPr algn="l" rtl="0" fontAlgn="base">
        <a:spcBef>
          <a:spcPct val="0"/>
        </a:spcBef>
        <a:spcAft>
          <a:spcPct val="0"/>
        </a:spcAft>
        <a:defRPr sz="2800">
          <a:solidFill>
            <a:schemeClr val="bg1"/>
          </a:solidFill>
          <a:latin typeface="Arial"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174625" indent="-174625" algn="l" rtl="0" fontAlgn="base">
        <a:spcBef>
          <a:spcPct val="40000"/>
        </a:spcBef>
        <a:spcAft>
          <a:spcPct val="0"/>
        </a:spcAft>
        <a:buClr>
          <a:srgbClr val="003876"/>
        </a:buClr>
        <a:buSzPct val="90000"/>
        <a:buFont typeface="Wingdings" pitchFamily="2" charset="2"/>
        <a:buChar char="§"/>
        <a:defRPr sz="2200" b="1" baseline="0">
          <a:solidFill>
            <a:schemeClr val="tx1"/>
          </a:solidFill>
          <a:latin typeface="Calibri" pitchFamily="34" charset="0"/>
          <a:ea typeface="+mn-ea"/>
          <a:cs typeface="Calibri" pitchFamily="34" charset="0"/>
        </a:defRPr>
      </a:lvl1pPr>
      <a:lvl2pPr marL="446088" indent="-266700" algn="l" rtl="0" fontAlgn="base">
        <a:spcBef>
          <a:spcPct val="20000"/>
        </a:spcBef>
        <a:spcAft>
          <a:spcPct val="0"/>
        </a:spcAft>
        <a:buClr>
          <a:srgbClr val="878787"/>
        </a:buClr>
        <a:buSzPct val="70000"/>
        <a:buFont typeface="Wingdings 2" pitchFamily="18" charset="2"/>
        <a:buChar char="¾"/>
        <a:defRPr sz="2000">
          <a:solidFill>
            <a:schemeClr val="tx1"/>
          </a:solidFill>
          <a:latin typeface="+mn-lt"/>
          <a:cs typeface="+mn-cs"/>
        </a:defRPr>
      </a:lvl2pPr>
      <a:lvl3pPr marL="796925" indent="-171450" algn="l" rtl="0" fontAlgn="base">
        <a:spcBef>
          <a:spcPct val="20000"/>
        </a:spcBef>
        <a:spcAft>
          <a:spcPct val="0"/>
        </a:spcAft>
        <a:buChar char="•"/>
        <a:defRPr sz="2000">
          <a:solidFill>
            <a:schemeClr val="tx1"/>
          </a:solidFill>
          <a:latin typeface="+mn-lt"/>
          <a:cs typeface="+mn-cs"/>
        </a:defRPr>
      </a:lvl3pPr>
      <a:lvl4pPr marL="1689100" indent="-228600" algn="l" rtl="0" fontAlgn="base">
        <a:spcBef>
          <a:spcPct val="20000"/>
        </a:spcBef>
        <a:spcAft>
          <a:spcPct val="0"/>
        </a:spcAft>
        <a:buChar char="–"/>
        <a:defRPr>
          <a:solidFill>
            <a:schemeClr val="tx1"/>
          </a:solidFill>
          <a:latin typeface="Frutiger 55 Roman" pitchFamily="34" charset="0"/>
          <a:cs typeface="+mn-cs"/>
        </a:defRPr>
      </a:lvl4pPr>
      <a:lvl5pPr marL="2108200" indent="-228600" algn="l" rtl="0" fontAlgn="base">
        <a:spcBef>
          <a:spcPct val="20000"/>
        </a:spcBef>
        <a:spcAft>
          <a:spcPct val="0"/>
        </a:spcAft>
        <a:buChar char="»"/>
        <a:defRPr>
          <a:solidFill>
            <a:schemeClr val="tx1"/>
          </a:solidFill>
          <a:latin typeface="Frutiger 55 Roman" pitchFamily="34" charset="0"/>
          <a:cs typeface="+mn-cs"/>
        </a:defRPr>
      </a:lvl5pPr>
      <a:lvl6pPr marL="2565400" indent="-228600" algn="l" rtl="0" fontAlgn="base">
        <a:spcBef>
          <a:spcPct val="20000"/>
        </a:spcBef>
        <a:spcAft>
          <a:spcPct val="0"/>
        </a:spcAft>
        <a:buChar char="»"/>
        <a:defRPr>
          <a:solidFill>
            <a:schemeClr val="tx1"/>
          </a:solidFill>
          <a:latin typeface="Frutiger 55 Roman" pitchFamily="34" charset="0"/>
          <a:cs typeface="+mn-cs"/>
        </a:defRPr>
      </a:lvl6pPr>
      <a:lvl7pPr marL="3022600" indent="-228600" algn="l" rtl="0" fontAlgn="base">
        <a:spcBef>
          <a:spcPct val="20000"/>
        </a:spcBef>
        <a:spcAft>
          <a:spcPct val="0"/>
        </a:spcAft>
        <a:buChar char="»"/>
        <a:defRPr>
          <a:solidFill>
            <a:schemeClr val="tx1"/>
          </a:solidFill>
          <a:latin typeface="Frutiger 55 Roman" pitchFamily="34" charset="0"/>
          <a:cs typeface="+mn-cs"/>
        </a:defRPr>
      </a:lvl7pPr>
      <a:lvl8pPr marL="3479800" indent="-228600" algn="l" rtl="0" fontAlgn="base">
        <a:spcBef>
          <a:spcPct val="20000"/>
        </a:spcBef>
        <a:spcAft>
          <a:spcPct val="0"/>
        </a:spcAft>
        <a:buChar char="»"/>
        <a:defRPr>
          <a:solidFill>
            <a:schemeClr val="tx1"/>
          </a:solidFill>
          <a:latin typeface="Frutiger 55 Roman" pitchFamily="34" charset="0"/>
          <a:cs typeface="+mn-cs"/>
        </a:defRPr>
      </a:lvl8pPr>
      <a:lvl9pPr marL="3937000" indent="-228600" algn="l" rtl="0" fontAlgn="base">
        <a:spcBef>
          <a:spcPct val="20000"/>
        </a:spcBef>
        <a:spcAft>
          <a:spcPct val="0"/>
        </a:spcAft>
        <a:buChar char="»"/>
        <a:defRPr>
          <a:solidFill>
            <a:schemeClr val="tx1"/>
          </a:solidFill>
          <a:latin typeface="Frutiger 55 Roman"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1" descr="RNP_FORUM_TELES-SAÚDE_2014_Apresentação-pptx_4;3px-01.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66" y="0"/>
            <a:ext cx="9142334" cy="6858000"/>
          </a:xfrm>
          <a:prstGeom prst="rect">
            <a:avLst/>
          </a:prstGeom>
        </p:spPr>
      </p:pic>
    </p:spTree>
    <p:extLst>
      <p:ext uri="{BB962C8B-B14F-4D97-AF65-F5344CB8AC3E}">
        <p14:creationId xmlns:p14="http://schemas.microsoft.com/office/powerpoint/2010/main" val="147075582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iming>
    <p:tnLst>
      <p:par>
        <p:cTn id="1" dur="indefinite" restart="never" nodeType="tmRoot"/>
      </p:par>
    </p:tnLst>
  </p:timing>
  <p:txStyles>
    <p:titleStyle>
      <a:lvl1pPr algn="ctr" defTabSz="436381" rtl="0" eaLnBrk="1" latinLnBrk="0" hangingPunct="1">
        <a:spcBef>
          <a:spcPct val="0"/>
        </a:spcBef>
        <a:buNone/>
        <a:defRPr sz="4200" kern="1200">
          <a:solidFill>
            <a:schemeClr val="tx1"/>
          </a:solidFill>
          <a:latin typeface="+mj-lt"/>
          <a:ea typeface="+mj-ea"/>
          <a:cs typeface="+mj-cs"/>
        </a:defRPr>
      </a:lvl1pPr>
    </p:titleStyle>
    <p:bodyStyle>
      <a:lvl1pPr marL="327285" indent="-327285" algn="l" defTabSz="436381" rtl="0" eaLnBrk="1" latinLnBrk="0" hangingPunct="1">
        <a:spcBef>
          <a:spcPct val="20000"/>
        </a:spcBef>
        <a:buFont typeface="Arial"/>
        <a:buChar char="•"/>
        <a:defRPr sz="3100" kern="1200">
          <a:solidFill>
            <a:schemeClr val="tx1"/>
          </a:solidFill>
          <a:latin typeface="+mn-lt"/>
          <a:ea typeface="+mn-ea"/>
          <a:cs typeface="+mn-cs"/>
        </a:defRPr>
      </a:lvl1pPr>
      <a:lvl2pPr marL="709119" indent="-272738" algn="l" defTabSz="436381" rtl="0" eaLnBrk="1" latinLnBrk="0" hangingPunct="1">
        <a:spcBef>
          <a:spcPct val="20000"/>
        </a:spcBef>
        <a:buFont typeface="Arial"/>
        <a:buChar char="–"/>
        <a:defRPr sz="2600" kern="1200">
          <a:solidFill>
            <a:schemeClr val="tx1"/>
          </a:solidFill>
          <a:latin typeface="+mn-lt"/>
          <a:ea typeface="+mn-ea"/>
          <a:cs typeface="+mn-cs"/>
        </a:defRPr>
      </a:lvl2pPr>
      <a:lvl3pPr marL="1090951" indent="-218190" algn="l" defTabSz="436381" rtl="0" eaLnBrk="1" latinLnBrk="0" hangingPunct="1">
        <a:spcBef>
          <a:spcPct val="20000"/>
        </a:spcBef>
        <a:buFont typeface="Arial"/>
        <a:buChar char="•"/>
        <a:defRPr sz="2300" kern="1200">
          <a:solidFill>
            <a:schemeClr val="tx1"/>
          </a:solidFill>
          <a:latin typeface="+mn-lt"/>
          <a:ea typeface="+mn-ea"/>
          <a:cs typeface="+mn-cs"/>
        </a:defRPr>
      </a:lvl3pPr>
      <a:lvl4pPr marL="1527332" indent="-218190" algn="l" defTabSz="436381" rtl="0" eaLnBrk="1" latinLnBrk="0" hangingPunct="1">
        <a:spcBef>
          <a:spcPct val="20000"/>
        </a:spcBef>
        <a:buFont typeface="Arial"/>
        <a:buChar char="–"/>
        <a:defRPr sz="1900" kern="1200">
          <a:solidFill>
            <a:schemeClr val="tx1"/>
          </a:solidFill>
          <a:latin typeface="+mn-lt"/>
          <a:ea typeface="+mn-ea"/>
          <a:cs typeface="+mn-cs"/>
        </a:defRPr>
      </a:lvl4pPr>
      <a:lvl5pPr marL="1963712" indent="-218190" algn="l" defTabSz="436381" rtl="0" eaLnBrk="1" latinLnBrk="0" hangingPunct="1">
        <a:spcBef>
          <a:spcPct val="20000"/>
        </a:spcBef>
        <a:buFont typeface="Arial"/>
        <a:buChar char="»"/>
        <a:defRPr sz="1900" kern="1200">
          <a:solidFill>
            <a:schemeClr val="tx1"/>
          </a:solidFill>
          <a:latin typeface="+mn-lt"/>
          <a:ea typeface="+mn-ea"/>
          <a:cs typeface="+mn-cs"/>
        </a:defRPr>
      </a:lvl5pPr>
      <a:lvl6pPr marL="2400093" indent="-218190" algn="l" defTabSz="436381" rtl="0" eaLnBrk="1" latinLnBrk="0" hangingPunct="1">
        <a:spcBef>
          <a:spcPct val="20000"/>
        </a:spcBef>
        <a:buFont typeface="Arial"/>
        <a:buChar char="•"/>
        <a:defRPr sz="1900" kern="1200">
          <a:solidFill>
            <a:schemeClr val="tx1"/>
          </a:solidFill>
          <a:latin typeface="+mn-lt"/>
          <a:ea typeface="+mn-ea"/>
          <a:cs typeface="+mn-cs"/>
        </a:defRPr>
      </a:lvl6pPr>
      <a:lvl7pPr marL="2836474" indent="-218190" algn="l" defTabSz="436381" rtl="0" eaLnBrk="1" latinLnBrk="0" hangingPunct="1">
        <a:spcBef>
          <a:spcPct val="20000"/>
        </a:spcBef>
        <a:buFont typeface="Arial"/>
        <a:buChar char="•"/>
        <a:defRPr sz="1900" kern="1200">
          <a:solidFill>
            <a:schemeClr val="tx1"/>
          </a:solidFill>
          <a:latin typeface="+mn-lt"/>
          <a:ea typeface="+mn-ea"/>
          <a:cs typeface="+mn-cs"/>
        </a:defRPr>
      </a:lvl7pPr>
      <a:lvl8pPr marL="3272854" indent="-218190" algn="l" defTabSz="436381" rtl="0" eaLnBrk="1" latinLnBrk="0" hangingPunct="1">
        <a:spcBef>
          <a:spcPct val="20000"/>
        </a:spcBef>
        <a:buFont typeface="Arial"/>
        <a:buChar char="•"/>
        <a:defRPr sz="1900" kern="1200">
          <a:solidFill>
            <a:schemeClr val="tx1"/>
          </a:solidFill>
          <a:latin typeface="+mn-lt"/>
          <a:ea typeface="+mn-ea"/>
          <a:cs typeface="+mn-cs"/>
        </a:defRPr>
      </a:lvl8pPr>
      <a:lvl9pPr marL="3709235" indent="-218190" algn="l" defTabSz="436381"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6381" rtl="0" eaLnBrk="1" latinLnBrk="0" hangingPunct="1">
        <a:defRPr sz="1800" kern="1200">
          <a:solidFill>
            <a:schemeClr val="tx1"/>
          </a:solidFill>
          <a:latin typeface="+mn-lt"/>
          <a:ea typeface="+mn-ea"/>
          <a:cs typeface="+mn-cs"/>
        </a:defRPr>
      </a:lvl1pPr>
      <a:lvl2pPr marL="436381" algn="l" defTabSz="436381" rtl="0" eaLnBrk="1" latinLnBrk="0" hangingPunct="1">
        <a:defRPr sz="1800" kern="1200">
          <a:solidFill>
            <a:schemeClr val="tx1"/>
          </a:solidFill>
          <a:latin typeface="+mn-lt"/>
          <a:ea typeface="+mn-ea"/>
          <a:cs typeface="+mn-cs"/>
        </a:defRPr>
      </a:lvl2pPr>
      <a:lvl3pPr marL="872761" algn="l" defTabSz="436381" rtl="0" eaLnBrk="1" latinLnBrk="0" hangingPunct="1">
        <a:defRPr sz="1800" kern="1200">
          <a:solidFill>
            <a:schemeClr val="tx1"/>
          </a:solidFill>
          <a:latin typeface="+mn-lt"/>
          <a:ea typeface="+mn-ea"/>
          <a:cs typeface="+mn-cs"/>
        </a:defRPr>
      </a:lvl3pPr>
      <a:lvl4pPr marL="1309142" algn="l" defTabSz="436381" rtl="0" eaLnBrk="1" latinLnBrk="0" hangingPunct="1">
        <a:defRPr sz="1800" kern="1200">
          <a:solidFill>
            <a:schemeClr val="tx1"/>
          </a:solidFill>
          <a:latin typeface="+mn-lt"/>
          <a:ea typeface="+mn-ea"/>
          <a:cs typeface="+mn-cs"/>
        </a:defRPr>
      </a:lvl4pPr>
      <a:lvl5pPr marL="1745523" algn="l" defTabSz="436381" rtl="0" eaLnBrk="1" latinLnBrk="0" hangingPunct="1">
        <a:defRPr sz="1800" kern="1200">
          <a:solidFill>
            <a:schemeClr val="tx1"/>
          </a:solidFill>
          <a:latin typeface="+mn-lt"/>
          <a:ea typeface="+mn-ea"/>
          <a:cs typeface="+mn-cs"/>
        </a:defRPr>
      </a:lvl5pPr>
      <a:lvl6pPr marL="2181903" algn="l" defTabSz="436381" rtl="0" eaLnBrk="1" latinLnBrk="0" hangingPunct="1">
        <a:defRPr sz="1800" kern="1200">
          <a:solidFill>
            <a:schemeClr val="tx1"/>
          </a:solidFill>
          <a:latin typeface="+mn-lt"/>
          <a:ea typeface="+mn-ea"/>
          <a:cs typeface="+mn-cs"/>
        </a:defRPr>
      </a:lvl6pPr>
      <a:lvl7pPr marL="2618284" algn="l" defTabSz="436381" rtl="0" eaLnBrk="1" latinLnBrk="0" hangingPunct="1">
        <a:defRPr sz="1800" kern="1200">
          <a:solidFill>
            <a:schemeClr val="tx1"/>
          </a:solidFill>
          <a:latin typeface="+mn-lt"/>
          <a:ea typeface="+mn-ea"/>
          <a:cs typeface="+mn-cs"/>
        </a:defRPr>
      </a:lvl7pPr>
      <a:lvl8pPr marL="3054664" algn="l" defTabSz="436381" rtl="0" eaLnBrk="1" latinLnBrk="0" hangingPunct="1">
        <a:defRPr sz="1800" kern="1200">
          <a:solidFill>
            <a:schemeClr val="tx1"/>
          </a:solidFill>
          <a:latin typeface="+mn-lt"/>
          <a:ea typeface="+mn-ea"/>
          <a:cs typeface="+mn-cs"/>
        </a:defRPr>
      </a:lvl8pPr>
      <a:lvl9pPr marL="3491045" algn="l" defTabSz="43638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lamoura@uol.com.br" TargetMode="External"/><Relationship Id="rId2" Type="http://schemas.openxmlformats.org/officeDocument/2006/relationships/hyperlink" Target="http://www.imia.org/" TargetMode="Externa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www.datasus.gov.br/"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685801" y="4273427"/>
            <a:ext cx="7772400" cy="2405669"/>
          </a:xfrm>
          <a:prstGeom prst="rect">
            <a:avLst/>
          </a:prstGeom>
        </p:spPr>
        <p:txBody>
          <a:bodyPr/>
          <a:lstStyle/>
          <a:p>
            <a:pPr marL="0" lvl="0" indent="0" algn="ctr">
              <a:buNone/>
            </a:pPr>
            <a:r>
              <a:rPr lang="pt-BR" sz="3200" b="1" dirty="0" smtClean="0">
                <a:solidFill>
                  <a:srgbClr val="2A2A28"/>
                </a:solidFill>
                <a:latin typeface="Myriad Pro"/>
                <a:cs typeface="Myriad Pro"/>
              </a:rPr>
              <a:t>Panorama da TIC na Saúde</a:t>
            </a:r>
          </a:p>
          <a:p>
            <a:pPr marL="0" lvl="0" indent="0" algn="ctr">
              <a:buNone/>
            </a:pPr>
            <a:r>
              <a:rPr lang="pt-BR" sz="3200" b="1" dirty="0" smtClean="0">
                <a:solidFill>
                  <a:srgbClr val="2A2A28"/>
                </a:solidFill>
                <a:latin typeface="Myriad Pro"/>
                <a:cs typeface="Myriad Pro"/>
              </a:rPr>
              <a:t>A Necessidade de uma Estratégia</a:t>
            </a:r>
          </a:p>
          <a:p>
            <a:pPr marL="0" lvl="0" indent="0" algn="ctr">
              <a:buNone/>
            </a:pPr>
            <a:endParaRPr lang="pt-BR" sz="1600" b="1" dirty="0" smtClean="0">
              <a:solidFill>
                <a:srgbClr val="2A2A28"/>
              </a:solidFill>
              <a:latin typeface="Myriad Pro"/>
              <a:cs typeface="Myriad Pro"/>
            </a:endParaRPr>
          </a:p>
          <a:p>
            <a:pPr marL="0" lvl="0" indent="0" algn="ctr">
              <a:buNone/>
            </a:pPr>
            <a:r>
              <a:rPr lang="pt-BR" sz="2000" b="1" dirty="0" smtClean="0">
                <a:solidFill>
                  <a:srgbClr val="2A2A28"/>
                </a:solidFill>
                <a:latin typeface="Myriad Pro"/>
              </a:rPr>
              <a:t>Lincoln de Assis Moura Jr</a:t>
            </a:r>
            <a:endParaRPr lang="pt-BR" sz="2000" b="1" dirty="0">
              <a:solidFill>
                <a:srgbClr val="2A2A28"/>
              </a:solidFill>
              <a:latin typeface="Myriad Pro"/>
            </a:endParaRPr>
          </a:p>
          <a:p>
            <a:pPr marL="0" lvl="0" indent="0" algn="ctr">
              <a:buNone/>
            </a:pPr>
            <a:r>
              <a:rPr lang="pt-BR" sz="2000" b="1" dirty="0" smtClean="0">
                <a:solidFill>
                  <a:srgbClr val="2A2A28"/>
                </a:solidFill>
                <a:latin typeface="Myriad Pro"/>
              </a:rPr>
              <a:t>IMIA, </a:t>
            </a:r>
            <a:r>
              <a:rPr lang="pt-BR" sz="2000" b="1" dirty="0" err="1" smtClean="0">
                <a:solidFill>
                  <a:srgbClr val="2A2A28"/>
                </a:solidFill>
                <a:latin typeface="Myriad Pro"/>
              </a:rPr>
              <a:t>International</a:t>
            </a:r>
            <a:r>
              <a:rPr lang="pt-BR" sz="2000" b="1" dirty="0" smtClean="0">
                <a:solidFill>
                  <a:srgbClr val="2A2A28"/>
                </a:solidFill>
                <a:latin typeface="Myriad Pro"/>
              </a:rPr>
              <a:t> Health </a:t>
            </a:r>
            <a:r>
              <a:rPr lang="pt-BR" sz="2000" b="1" dirty="0" err="1" smtClean="0">
                <a:solidFill>
                  <a:srgbClr val="2A2A28"/>
                </a:solidFill>
                <a:latin typeface="Myriad Pro"/>
              </a:rPr>
              <a:t>Informatics</a:t>
            </a:r>
            <a:r>
              <a:rPr lang="pt-BR" sz="2000" b="1" dirty="0" smtClean="0">
                <a:solidFill>
                  <a:srgbClr val="2A2A28"/>
                </a:solidFill>
                <a:latin typeface="Myriad Pro"/>
              </a:rPr>
              <a:t> </a:t>
            </a:r>
            <a:r>
              <a:rPr lang="pt-BR" sz="2000" b="1" dirty="0" err="1" smtClean="0">
                <a:solidFill>
                  <a:srgbClr val="2A2A28"/>
                </a:solidFill>
                <a:latin typeface="Myriad Pro"/>
              </a:rPr>
              <a:t>Association</a:t>
            </a:r>
            <a:endParaRPr lang="pt-BR" sz="3200" b="1" dirty="0">
              <a:solidFill>
                <a:srgbClr val="2A2A28"/>
              </a:solidFill>
              <a:latin typeface="Myriad Pro"/>
            </a:endParaRPr>
          </a:p>
          <a:p>
            <a:pPr marL="0" indent="0" algn="ctr">
              <a:buNone/>
            </a:pPr>
            <a:endParaRPr lang="en-US" dirty="0"/>
          </a:p>
        </p:txBody>
      </p:sp>
    </p:spTree>
    <p:extLst>
      <p:ext uri="{BB962C8B-B14F-4D97-AF65-F5344CB8AC3E}">
        <p14:creationId xmlns:p14="http://schemas.microsoft.com/office/powerpoint/2010/main" val="817049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lstStyle/>
          <a:p>
            <a:r>
              <a:rPr lang="pt-BR" dirty="0" smtClean="0"/>
              <a:t>A Estratégia de e-Saúde – Objetivos</a:t>
            </a:r>
          </a:p>
        </p:txBody>
      </p:sp>
      <p:sp>
        <p:nvSpPr>
          <p:cNvPr id="7171" name="Content Placeholder 6"/>
          <p:cNvSpPr>
            <a:spLocks noGrp="1"/>
          </p:cNvSpPr>
          <p:nvPr>
            <p:ph idx="1"/>
          </p:nvPr>
        </p:nvSpPr>
        <p:spPr>
          <a:xfrm>
            <a:off x="685800" y="990600"/>
            <a:ext cx="8153400" cy="1066800"/>
          </a:xfrm>
        </p:spPr>
        <p:txBody>
          <a:bodyPr/>
          <a:lstStyle/>
          <a:p>
            <a:r>
              <a:rPr lang="pt-BR" dirty="0" smtClean="0"/>
              <a:t>Visão Estratégica de e-Saúde definida</a:t>
            </a:r>
          </a:p>
          <a:p>
            <a:r>
              <a:rPr lang="pt-BR" dirty="0" smtClean="0"/>
              <a:t>Recomendações Estratégicas (longo prazo)</a:t>
            </a:r>
          </a:p>
        </p:txBody>
      </p:sp>
      <p:sp>
        <p:nvSpPr>
          <p:cNvPr id="7172" name="Slide Number Placeholder 4"/>
          <p:cNvSpPr>
            <a:spLocks noGrp="1"/>
          </p:cNvSpPr>
          <p:nvPr>
            <p:ph type="sldNum" sz="quarter" idx="12"/>
          </p:nvPr>
        </p:nvSpPr>
        <p:spPr bwMode="auto">
          <a:xfrm>
            <a:off x="6705600" y="64008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2DB519C-4647-4565-9C29-6CEB74549027}" type="slidenum">
              <a:rPr lang="pt-BR">
                <a:solidFill>
                  <a:srgbClr val="002060"/>
                </a:solidFill>
              </a:rPr>
              <a:pPr fontAlgn="base">
                <a:spcBef>
                  <a:spcPct val="0"/>
                </a:spcBef>
                <a:spcAft>
                  <a:spcPct val="0"/>
                </a:spcAft>
              </a:pPr>
              <a:t>10</a:t>
            </a:fld>
            <a:endParaRPr lang="pt-BR">
              <a:solidFill>
                <a:srgbClr val="002060"/>
              </a:solidFill>
            </a:endParaRPr>
          </a:p>
        </p:txBody>
      </p:sp>
      <p:sp>
        <p:nvSpPr>
          <p:cNvPr id="10" name="Right Arrow 9"/>
          <p:cNvSpPr/>
          <p:nvPr/>
        </p:nvSpPr>
        <p:spPr>
          <a:xfrm>
            <a:off x="685800" y="1981200"/>
            <a:ext cx="7924800" cy="533400"/>
          </a:xfrm>
          <a:prstGeom prst="rightArrow">
            <a:avLst>
              <a:gd name="adj1" fmla="val 74145"/>
              <a:gd name="adj2" fmla="val 139819"/>
            </a:avLst>
          </a:prstGeom>
          <a:solidFill>
            <a:srgbClr val="1584FF"/>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pt-BR" sz="2000" b="1" dirty="0">
                <a:solidFill>
                  <a:prstClr val="white"/>
                </a:solidFill>
              </a:rPr>
              <a:t>visão estratégica</a:t>
            </a:r>
          </a:p>
        </p:txBody>
      </p:sp>
      <p:cxnSp>
        <p:nvCxnSpPr>
          <p:cNvPr id="12" name="Straight Connector 11"/>
          <p:cNvCxnSpPr/>
          <p:nvPr/>
        </p:nvCxnSpPr>
        <p:spPr>
          <a:xfrm>
            <a:off x="1055687" y="2209800"/>
            <a:ext cx="0" cy="3429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837487" y="2209800"/>
            <a:ext cx="0" cy="3429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11412" y="2209800"/>
            <a:ext cx="0" cy="3429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68725" y="2209800"/>
            <a:ext cx="0" cy="3429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24450" y="2209800"/>
            <a:ext cx="0" cy="3429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81762" y="2209800"/>
            <a:ext cx="0" cy="3429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30" name="Pentagon 29"/>
          <p:cNvSpPr/>
          <p:nvPr/>
        </p:nvSpPr>
        <p:spPr>
          <a:xfrm rot="7970331">
            <a:off x="1047125" y="4374336"/>
            <a:ext cx="687268" cy="428923"/>
          </a:xfrm>
          <a:prstGeom prst="homePlat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pt-BR" sz="1800" dirty="0">
              <a:solidFill>
                <a:prstClr val="white"/>
              </a:solidFill>
            </a:endParaRPr>
          </a:p>
        </p:txBody>
      </p:sp>
      <p:sp>
        <p:nvSpPr>
          <p:cNvPr id="31" name="Pentagon 30"/>
          <p:cNvSpPr/>
          <p:nvPr/>
        </p:nvSpPr>
        <p:spPr>
          <a:xfrm rot="1825507">
            <a:off x="1419586" y="3652564"/>
            <a:ext cx="697000" cy="422934"/>
          </a:xfrm>
          <a:prstGeom prst="homePlat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pt-BR" sz="1800" dirty="0">
              <a:solidFill>
                <a:prstClr val="white"/>
              </a:solidFill>
            </a:endParaRPr>
          </a:p>
        </p:txBody>
      </p:sp>
      <p:sp>
        <p:nvSpPr>
          <p:cNvPr id="32" name="Pentagon 31"/>
          <p:cNvSpPr/>
          <p:nvPr/>
        </p:nvSpPr>
        <p:spPr>
          <a:xfrm rot="18173158">
            <a:off x="1010365" y="2933753"/>
            <a:ext cx="687268" cy="428923"/>
          </a:xfrm>
          <a:prstGeom prst="homePlat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pt-BR" sz="1800" dirty="0">
              <a:solidFill>
                <a:prstClr val="white"/>
              </a:solidFill>
            </a:endParaRPr>
          </a:p>
        </p:txBody>
      </p:sp>
      <p:sp>
        <p:nvSpPr>
          <p:cNvPr id="33" name="Pentagon 32"/>
          <p:cNvSpPr/>
          <p:nvPr/>
        </p:nvSpPr>
        <p:spPr>
          <a:xfrm>
            <a:off x="1471688" y="4905077"/>
            <a:ext cx="687268" cy="428923"/>
          </a:xfrm>
          <a:prstGeom prst="homePlate">
            <a:avLst/>
          </a:prstGeom>
          <a:solidFill>
            <a:schemeClr val="accent4">
              <a:lumMod val="5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pt-BR" sz="1800" dirty="0">
              <a:solidFill>
                <a:prstClr val="white"/>
              </a:solidFill>
            </a:endParaRPr>
          </a:p>
        </p:txBody>
      </p:sp>
      <p:sp>
        <p:nvSpPr>
          <p:cNvPr id="34" name="Pentagon 33"/>
          <p:cNvSpPr/>
          <p:nvPr/>
        </p:nvSpPr>
        <p:spPr>
          <a:xfrm rot="279779">
            <a:off x="2670327" y="4142026"/>
            <a:ext cx="687268" cy="428923"/>
          </a:xfrm>
          <a:prstGeom prst="homePlat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pt-BR" sz="1800" dirty="0">
              <a:solidFill>
                <a:prstClr val="white"/>
              </a:solidFill>
            </a:endParaRPr>
          </a:p>
        </p:txBody>
      </p:sp>
      <p:sp>
        <p:nvSpPr>
          <p:cNvPr id="35" name="Pentagon 34"/>
          <p:cNvSpPr/>
          <p:nvPr/>
        </p:nvSpPr>
        <p:spPr>
          <a:xfrm rot="659967">
            <a:off x="2842233" y="3491609"/>
            <a:ext cx="697000" cy="422934"/>
          </a:xfrm>
          <a:prstGeom prst="homePlat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pt-BR" sz="1800" dirty="0">
              <a:solidFill>
                <a:prstClr val="white"/>
              </a:solidFill>
            </a:endParaRPr>
          </a:p>
        </p:txBody>
      </p:sp>
      <p:sp>
        <p:nvSpPr>
          <p:cNvPr id="36" name="Pentagon 35"/>
          <p:cNvSpPr/>
          <p:nvPr/>
        </p:nvSpPr>
        <p:spPr>
          <a:xfrm rot="20555396">
            <a:off x="2633567" y="2836194"/>
            <a:ext cx="687268" cy="428923"/>
          </a:xfrm>
          <a:prstGeom prst="homePlat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pt-BR" sz="1800" dirty="0">
              <a:solidFill>
                <a:prstClr val="white"/>
              </a:solidFill>
            </a:endParaRPr>
          </a:p>
        </p:txBody>
      </p:sp>
      <p:sp>
        <p:nvSpPr>
          <p:cNvPr id="37" name="Pentagon 36"/>
          <p:cNvSpPr/>
          <p:nvPr/>
        </p:nvSpPr>
        <p:spPr>
          <a:xfrm>
            <a:off x="2884487" y="4800600"/>
            <a:ext cx="687268" cy="428923"/>
          </a:xfrm>
          <a:prstGeom prst="homePlate">
            <a:avLst/>
          </a:prstGeom>
          <a:solidFill>
            <a:schemeClr val="accent4">
              <a:lumMod val="5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pt-BR" sz="1800" dirty="0">
              <a:solidFill>
                <a:prstClr val="white"/>
              </a:solidFill>
            </a:endParaRPr>
          </a:p>
        </p:txBody>
      </p:sp>
      <p:sp>
        <p:nvSpPr>
          <p:cNvPr id="38" name="Pentagon 37"/>
          <p:cNvSpPr/>
          <p:nvPr/>
        </p:nvSpPr>
        <p:spPr>
          <a:xfrm>
            <a:off x="4076623" y="3807971"/>
            <a:ext cx="687268" cy="428923"/>
          </a:xfrm>
          <a:prstGeom prst="homePlat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pt-BR" sz="1800" dirty="0">
              <a:solidFill>
                <a:prstClr val="white"/>
              </a:solidFill>
            </a:endParaRPr>
          </a:p>
        </p:txBody>
      </p:sp>
      <p:sp>
        <p:nvSpPr>
          <p:cNvPr id="39" name="Pentagon 38"/>
          <p:cNvSpPr/>
          <p:nvPr/>
        </p:nvSpPr>
        <p:spPr>
          <a:xfrm>
            <a:off x="4071757" y="3279884"/>
            <a:ext cx="697000" cy="422934"/>
          </a:xfrm>
          <a:prstGeom prst="homePlat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pt-BR" sz="1800" dirty="0">
              <a:solidFill>
                <a:prstClr val="white"/>
              </a:solidFill>
            </a:endParaRPr>
          </a:p>
        </p:txBody>
      </p:sp>
      <p:sp>
        <p:nvSpPr>
          <p:cNvPr id="40" name="Pentagon 39"/>
          <p:cNvSpPr/>
          <p:nvPr/>
        </p:nvSpPr>
        <p:spPr>
          <a:xfrm>
            <a:off x="4076623" y="2784801"/>
            <a:ext cx="687268" cy="389930"/>
          </a:xfrm>
          <a:prstGeom prst="homePlat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pt-BR" sz="1800" dirty="0">
              <a:solidFill>
                <a:prstClr val="white"/>
              </a:solidFill>
            </a:endParaRPr>
          </a:p>
        </p:txBody>
      </p:sp>
      <p:sp>
        <p:nvSpPr>
          <p:cNvPr id="41" name="Pentagon 40"/>
          <p:cNvSpPr/>
          <p:nvPr/>
        </p:nvSpPr>
        <p:spPr>
          <a:xfrm>
            <a:off x="4076623" y="4342047"/>
            <a:ext cx="687268" cy="428923"/>
          </a:xfrm>
          <a:prstGeom prst="homePlate">
            <a:avLst/>
          </a:prstGeom>
          <a:solidFill>
            <a:schemeClr val="accent4">
              <a:lumMod val="5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pt-BR" sz="1800" dirty="0">
              <a:solidFill>
                <a:prstClr val="white"/>
              </a:solidFill>
            </a:endParaRPr>
          </a:p>
        </p:txBody>
      </p:sp>
      <p:sp>
        <p:nvSpPr>
          <p:cNvPr id="42" name="Pentagon 41"/>
          <p:cNvSpPr/>
          <p:nvPr/>
        </p:nvSpPr>
        <p:spPr>
          <a:xfrm>
            <a:off x="4076700" y="4876800"/>
            <a:ext cx="687387" cy="428625"/>
          </a:xfrm>
          <a:prstGeom prst="homePlate">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pt-BR" sz="1800" dirty="0">
              <a:solidFill>
                <a:srgbClr val="002060"/>
              </a:solidFill>
            </a:endParaRPr>
          </a:p>
        </p:txBody>
      </p:sp>
      <p:sp>
        <p:nvSpPr>
          <p:cNvPr id="43" name="Pentagon 42"/>
          <p:cNvSpPr/>
          <p:nvPr/>
        </p:nvSpPr>
        <p:spPr>
          <a:xfrm>
            <a:off x="4076700" y="5410200"/>
            <a:ext cx="687387" cy="428625"/>
          </a:xfrm>
          <a:prstGeom prst="homePlate">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pt-BR" sz="1800" dirty="0">
              <a:solidFill>
                <a:srgbClr val="002060"/>
              </a:solidFill>
            </a:endParaRPr>
          </a:p>
        </p:txBody>
      </p:sp>
      <p:sp>
        <p:nvSpPr>
          <p:cNvPr id="44" name="Pentagon 43"/>
          <p:cNvSpPr/>
          <p:nvPr/>
        </p:nvSpPr>
        <p:spPr>
          <a:xfrm>
            <a:off x="5246687" y="2895600"/>
            <a:ext cx="2819400" cy="2819400"/>
          </a:xfrm>
          <a:prstGeom prst="homePlate">
            <a:avLst>
              <a:gd name="adj" fmla="val 31728"/>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pt-BR" sz="1800" dirty="0">
              <a:solidFill>
                <a:prstClr val="white"/>
              </a:solidFill>
            </a:endParaRPr>
          </a:p>
        </p:txBody>
      </p:sp>
      <p:sp>
        <p:nvSpPr>
          <p:cNvPr id="7223" name="TextBox 44"/>
          <p:cNvSpPr txBox="1">
            <a:spLocks noChangeArrowheads="1"/>
          </p:cNvSpPr>
          <p:nvPr/>
        </p:nvSpPr>
        <p:spPr bwMode="auto">
          <a:xfrm>
            <a:off x="8393112" y="5405438"/>
            <a:ext cx="263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pt-BR" sz="1800" b="1">
                <a:solidFill>
                  <a:srgbClr val="002060"/>
                </a:solidFill>
                <a:cs typeface="Arial" pitchFamily="34" charset="0"/>
              </a:rPr>
              <a:t>t</a:t>
            </a:r>
          </a:p>
        </p:txBody>
      </p:sp>
      <p:sp>
        <p:nvSpPr>
          <p:cNvPr id="46" name="Pentagon 45"/>
          <p:cNvSpPr/>
          <p:nvPr/>
        </p:nvSpPr>
        <p:spPr>
          <a:xfrm>
            <a:off x="2808287" y="5410200"/>
            <a:ext cx="687388" cy="428625"/>
          </a:xfrm>
          <a:prstGeom prst="homePlate">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pt-BR" sz="1800" dirty="0">
              <a:solidFill>
                <a:srgbClr val="002060"/>
              </a:solidFill>
            </a:endParaRPr>
          </a:p>
        </p:txBody>
      </p:sp>
      <p:sp>
        <p:nvSpPr>
          <p:cNvPr id="7225" name="TextBox 1"/>
          <p:cNvSpPr txBox="1">
            <a:spLocks noChangeArrowheads="1"/>
          </p:cNvSpPr>
          <p:nvPr/>
        </p:nvSpPr>
        <p:spPr bwMode="auto">
          <a:xfrm rot="-5400000">
            <a:off x="-721519" y="4166394"/>
            <a:ext cx="303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pt-BR" sz="1800">
                <a:solidFill>
                  <a:srgbClr val="002060"/>
                </a:solidFill>
                <a:cs typeface="Arial" pitchFamily="34" charset="0"/>
              </a:rPr>
              <a:t>Projetos, Sistemas e Iniciativas</a:t>
            </a:r>
          </a:p>
        </p:txBody>
      </p:sp>
      <p:sp>
        <p:nvSpPr>
          <p:cNvPr id="47" name="Right Arrow 46"/>
          <p:cNvSpPr/>
          <p:nvPr/>
        </p:nvSpPr>
        <p:spPr>
          <a:xfrm>
            <a:off x="7659687" y="5715000"/>
            <a:ext cx="1028700" cy="228600"/>
          </a:xfrm>
          <a:prstGeom prst="rightArrow">
            <a:avLst>
              <a:gd name="adj1" fmla="val 50000"/>
              <a:gd name="adj2" fmla="val 167600"/>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pt-BR" sz="1800">
              <a:solidFill>
                <a:prstClr val="white"/>
              </a:solidFill>
            </a:endParaRPr>
          </a:p>
        </p:txBody>
      </p:sp>
      <p:sp>
        <p:nvSpPr>
          <p:cNvPr id="7229"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2F9AB51-18BD-4FE0-B72E-309B8008119E}" type="datetime3">
              <a:rPr lang="pt-BR" smtClean="0">
                <a:solidFill>
                  <a:srgbClr val="002060"/>
                </a:solidFill>
              </a:rPr>
              <a:pPr fontAlgn="base">
                <a:spcBef>
                  <a:spcPct val="0"/>
                </a:spcBef>
                <a:spcAft>
                  <a:spcPct val="0"/>
                </a:spcAft>
              </a:pPr>
              <a:t>03.09.14</a:t>
            </a:fld>
            <a:endParaRPr lang="pt-BR">
              <a:solidFill>
                <a:srgbClr val="002060"/>
              </a:solidFill>
            </a:endParaRPr>
          </a:p>
        </p:txBody>
      </p:sp>
    </p:spTree>
    <p:extLst>
      <p:ext uri="{BB962C8B-B14F-4D97-AF65-F5344CB8AC3E}">
        <p14:creationId xmlns:p14="http://schemas.microsoft.com/office/powerpoint/2010/main" val="301061518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22" presetClass="entr" presetSubtype="8"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par>
                                <p:cTn id="14" presetID="22" presetClass="entr" presetSubtype="8"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500"/>
                                        <p:tgtEl>
                                          <p:spTgt spid="37"/>
                                        </p:tgtEl>
                                      </p:cBhvr>
                                    </p:animEffect>
                                  </p:childTnLst>
                                </p:cTn>
                              </p:par>
                            </p:childTnLst>
                          </p:cTn>
                        </p:par>
                        <p:par>
                          <p:cTn id="17" fill="hold" nodeType="withGroup">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fill="hold"/>
                                        <p:tgtEl>
                                          <p:spTgt spid="46"/>
                                        </p:tgtEl>
                                        <p:attrNameLst>
                                          <p:attrName>ppt_x</p:attrName>
                                        </p:attrNameLst>
                                      </p:cBhvr>
                                      <p:tavLst>
                                        <p:tav tm="0">
                                          <p:val>
                                            <p:strVal val="#ppt_x"/>
                                          </p:val>
                                        </p:tav>
                                        <p:tav tm="100000">
                                          <p:val>
                                            <p:strVal val="#ppt_x"/>
                                          </p:val>
                                        </p:tav>
                                      </p:tavLst>
                                    </p:anim>
                                    <p:anim calcmode="lin" valueType="num">
                                      <p:cBhvr additive="base">
                                        <p:cTn id="21" dur="500" fill="hold"/>
                                        <p:tgtEl>
                                          <p:spTgt spid="46"/>
                                        </p:tgtEl>
                                        <p:attrNameLst>
                                          <p:attrName>ppt_y</p:attrName>
                                        </p:attrNameLst>
                                      </p:cBhvr>
                                      <p:tavLst>
                                        <p:tav tm="0">
                                          <p:val>
                                            <p:strVal val="1+#ppt_h/2"/>
                                          </p:val>
                                        </p:tav>
                                        <p:tav tm="100000">
                                          <p:val>
                                            <p:strVal val="#ppt_y"/>
                                          </p:val>
                                        </p:tav>
                                      </p:tavLst>
                                    </p:anim>
                                  </p:childTnLst>
                                </p:cTn>
                              </p:par>
                            </p:childTnLst>
                          </p:cTn>
                        </p:par>
                        <p:par>
                          <p:cTn id="22" fill="hold" nodeType="withGroup">
                            <p:stCondLst>
                              <p:cond delay="1000"/>
                            </p:stCondLst>
                            <p:childTnLst>
                              <p:par>
                                <p:cTn id="23" presetID="22" presetClass="entr" presetSubtype="8"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left)">
                                      <p:cBhvr>
                                        <p:cTn id="25" dur="500"/>
                                        <p:tgtEl>
                                          <p:spTgt spid="40"/>
                                        </p:tgtEl>
                                      </p:cBhvr>
                                    </p:animEffect>
                                  </p:childTnLst>
                                </p:cTn>
                              </p:par>
                              <p:par>
                                <p:cTn id="26" presetID="22" presetClass="entr" presetSubtype="8"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left)">
                                      <p:cBhvr>
                                        <p:cTn id="28" dur="500"/>
                                        <p:tgtEl>
                                          <p:spTgt spid="39"/>
                                        </p:tgtEl>
                                      </p:cBhvr>
                                    </p:animEffect>
                                  </p:childTnLst>
                                </p:cTn>
                              </p:par>
                              <p:par>
                                <p:cTn id="29" presetID="2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par>
                                <p:cTn id="32" presetID="22" presetClass="entr" presetSubtype="8"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nodeType="withGroup">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fill="hold"/>
                                        <p:tgtEl>
                                          <p:spTgt spid="42"/>
                                        </p:tgtEl>
                                        <p:attrNameLst>
                                          <p:attrName>ppt_x</p:attrName>
                                        </p:attrNameLst>
                                      </p:cBhvr>
                                      <p:tavLst>
                                        <p:tav tm="0">
                                          <p:val>
                                            <p:strVal val="#ppt_x"/>
                                          </p:val>
                                        </p:tav>
                                        <p:tav tm="100000">
                                          <p:val>
                                            <p:strVal val="#ppt_x"/>
                                          </p:val>
                                        </p:tav>
                                      </p:tavLst>
                                    </p:anim>
                                    <p:anim calcmode="lin" valueType="num">
                                      <p:cBhvr additive="base">
                                        <p:cTn id="39" dur="500" fill="hold"/>
                                        <p:tgtEl>
                                          <p:spTgt spid="42"/>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ppt_x"/>
                                          </p:val>
                                        </p:tav>
                                        <p:tav tm="100000">
                                          <p:val>
                                            <p:strVal val="#ppt_x"/>
                                          </p:val>
                                        </p:tav>
                                      </p:tavLst>
                                    </p:anim>
                                    <p:anim calcmode="lin" valueType="num">
                                      <p:cBhvr additive="base">
                                        <p:cTn id="44" dur="500" fill="hold"/>
                                        <p:tgtEl>
                                          <p:spTgt spid="43"/>
                                        </p:tgtEl>
                                        <p:attrNameLst>
                                          <p:attrName>ppt_y</p:attrName>
                                        </p:attrNameLst>
                                      </p:cBhvr>
                                      <p:tavLst>
                                        <p:tav tm="0">
                                          <p:val>
                                            <p:strVal val="1+#ppt_h/2"/>
                                          </p:val>
                                        </p:tav>
                                        <p:tav tm="100000">
                                          <p:val>
                                            <p:strVal val="#ppt_y"/>
                                          </p:val>
                                        </p:tav>
                                      </p:tavLst>
                                    </p:anim>
                                  </p:childTnLst>
                                </p:cTn>
                              </p:par>
                            </p:childTnLst>
                          </p:cTn>
                        </p:par>
                        <p:par>
                          <p:cTn id="45" fill="hold" nodeType="withGroup">
                            <p:stCondLst>
                              <p:cond delay="2500"/>
                            </p:stCondLst>
                            <p:childTnLst>
                              <p:par>
                                <p:cTn id="46" presetID="22" presetClass="entr" presetSubtype="8"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left)">
                                      <p:cBhvr>
                                        <p:cTn id="4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5"/>
          <p:cNvSpPr>
            <a:spLocks noGrp="1"/>
          </p:cNvSpPr>
          <p:nvPr>
            <p:ph type="title"/>
          </p:nvPr>
        </p:nvSpPr>
        <p:spPr/>
        <p:txBody>
          <a:bodyPr/>
          <a:lstStyle/>
          <a:p>
            <a:r>
              <a:rPr lang="pt-BR" smtClean="0"/>
              <a:t>Processo Incremental e Iterativo</a:t>
            </a:r>
          </a:p>
        </p:txBody>
      </p:sp>
      <p:sp>
        <p:nvSpPr>
          <p:cNvPr id="8195"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4D43EBF-BF8A-4490-9035-E3DB41A6DF87}" type="datetime3">
              <a:rPr lang="pt-BR" smtClean="0">
                <a:solidFill>
                  <a:srgbClr val="002060"/>
                </a:solidFill>
              </a:rPr>
              <a:pPr fontAlgn="base">
                <a:spcBef>
                  <a:spcPct val="0"/>
                </a:spcBef>
                <a:spcAft>
                  <a:spcPct val="0"/>
                </a:spcAft>
              </a:pPr>
              <a:t>03.09.14</a:t>
            </a:fld>
            <a:endParaRPr lang="pt-BR">
              <a:solidFill>
                <a:srgbClr val="002060"/>
              </a:solidFill>
            </a:endParaRPr>
          </a:p>
        </p:txBody>
      </p:sp>
      <p:sp>
        <p:nvSpPr>
          <p:cNvPr id="81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DF6BBE6-7741-45DA-98B3-E5B25706A1C0}" type="slidenum">
              <a:rPr lang="pt-BR">
                <a:solidFill>
                  <a:srgbClr val="002060"/>
                </a:solidFill>
              </a:rPr>
              <a:pPr fontAlgn="base">
                <a:spcBef>
                  <a:spcPct val="0"/>
                </a:spcBef>
                <a:spcAft>
                  <a:spcPct val="0"/>
                </a:spcAft>
              </a:pPr>
              <a:t>11</a:t>
            </a:fld>
            <a:endParaRPr lang="pt-BR">
              <a:solidFill>
                <a:srgbClr val="002060"/>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7007276" cy="6477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415318110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pt-BR" smtClean="0"/>
              <a:t>A Inspiração</a:t>
            </a:r>
          </a:p>
        </p:txBody>
      </p:sp>
      <p:sp>
        <p:nvSpPr>
          <p:cNvPr id="921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43387D2-6A3B-47CE-91C9-E7C6B2821A99}" type="datetime3">
              <a:rPr lang="pt-BR" smtClean="0">
                <a:solidFill>
                  <a:srgbClr val="002060"/>
                </a:solidFill>
              </a:rPr>
              <a:pPr fontAlgn="base">
                <a:spcBef>
                  <a:spcPct val="0"/>
                </a:spcBef>
                <a:spcAft>
                  <a:spcPct val="0"/>
                </a:spcAft>
              </a:pPr>
              <a:t>03.09.14</a:t>
            </a:fld>
            <a:endParaRPr lang="pt-BR">
              <a:solidFill>
                <a:srgbClr val="002060"/>
              </a:solidFill>
            </a:endParaRPr>
          </a:p>
        </p:txBody>
      </p:sp>
      <p:sp>
        <p:nvSpPr>
          <p:cNvPr id="922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29C6200-77F5-4E85-BB99-AB9FADB6B54C}" type="slidenum">
              <a:rPr lang="pt-BR">
                <a:solidFill>
                  <a:srgbClr val="002060"/>
                </a:solidFill>
              </a:rPr>
              <a:pPr fontAlgn="base">
                <a:spcBef>
                  <a:spcPct val="0"/>
                </a:spcBef>
                <a:spcAft>
                  <a:spcPct val="0"/>
                </a:spcAft>
              </a:pPr>
              <a:t>12</a:t>
            </a:fld>
            <a:endParaRPr lang="pt-BR">
              <a:solidFill>
                <a:srgbClr val="002060"/>
              </a:solidFill>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2" y="1030636"/>
            <a:ext cx="7615238" cy="40747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92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724400"/>
            <a:ext cx="7999413"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06288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5"/>
          <p:cNvSpPr>
            <a:spLocks noGrp="1"/>
          </p:cNvSpPr>
          <p:nvPr>
            <p:ph type="title"/>
          </p:nvPr>
        </p:nvSpPr>
        <p:spPr/>
        <p:txBody>
          <a:bodyPr/>
          <a:lstStyle/>
          <a:p>
            <a:r>
              <a:rPr lang="pt-BR" smtClean="0"/>
              <a:t>Os Conceitos</a:t>
            </a:r>
          </a:p>
        </p:txBody>
      </p:sp>
      <p:sp>
        <p:nvSpPr>
          <p:cNvPr id="10243" name="Content Placeholder 12"/>
          <p:cNvSpPr>
            <a:spLocks noGrp="1"/>
          </p:cNvSpPr>
          <p:nvPr>
            <p:ph idx="1"/>
          </p:nvPr>
        </p:nvSpPr>
        <p:spPr/>
        <p:txBody>
          <a:bodyPr/>
          <a:lstStyle/>
          <a:p>
            <a:pPr marL="0" indent="0"/>
            <a:r>
              <a:rPr lang="pt-BR" i="1" smtClean="0"/>
              <a:t>Framework</a:t>
            </a:r>
            <a:r>
              <a:rPr lang="pt-BR" smtClean="0"/>
              <a:t> e métodos para o desenvolvimento de uma visão nacional para a e-Saúde, de um plano de ação para implementá-la, e um de </a:t>
            </a:r>
            <a:r>
              <a:rPr lang="pt-BR" i="1" smtClean="0"/>
              <a:t>framework </a:t>
            </a:r>
            <a:r>
              <a:rPr lang="pt-BR" smtClean="0"/>
              <a:t>de monitoração. </a:t>
            </a:r>
          </a:p>
          <a:p>
            <a:pPr marL="0" indent="0"/>
            <a:r>
              <a:rPr lang="pt-BR" smtClean="0"/>
              <a:t>É um guia prático, abrangente e “passo-a-passo”, dirigido principalmente para as áreas de governo mais relevantes, e em especial Ministérios da Saúde e de TICs.</a:t>
            </a:r>
          </a:p>
          <a:p>
            <a:pPr marL="0" indent="0"/>
            <a:r>
              <a:rPr lang="pt-BR" smtClean="0"/>
              <a:t>Pode ser ajustado para se adaptar a políticas, recursos e requisitos já existentes, bem como à expectativa dos cidadãos.</a:t>
            </a:r>
          </a:p>
          <a:p>
            <a:pPr marL="0" indent="0"/>
            <a:r>
              <a:rPr lang="pt-BR" smtClean="0"/>
              <a:t>Ainda que dirigida a profissionais, a abordagem utilizada mantém o público leigo em mente, reconhecendo que este deverá ser o maior beneficiário das ações de e-Saúde.</a:t>
            </a:r>
          </a:p>
        </p:txBody>
      </p:sp>
      <p:sp>
        <p:nvSpPr>
          <p:cNvPr id="1024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99A9CD0-BC84-474A-ABCC-C865BFD0B680}" type="datetime3">
              <a:rPr lang="pt-BR" smtClean="0">
                <a:solidFill>
                  <a:srgbClr val="002060"/>
                </a:solidFill>
              </a:rPr>
              <a:pPr fontAlgn="base">
                <a:spcBef>
                  <a:spcPct val="0"/>
                </a:spcBef>
                <a:spcAft>
                  <a:spcPct val="0"/>
                </a:spcAft>
              </a:pPr>
              <a:t>03.09.14</a:t>
            </a:fld>
            <a:endParaRPr lang="pt-BR">
              <a:solidFill>
                <a:srgbClr val="002060"/>
              </a:solidFill>
            </a:endParaRPr>
          </a:p>
        </p:txBody>
      </p:sp>
      <p:sp>
        <p:nvSpPr>
          <p:cNvPr id="102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C65355B-651C-4A34-8D19-3A664890ECA0}" type="slidenum">
              <a:rPr lang="pt-BR">
                <a:solidFill>
                  <a:srgbClr val="002060"/>
                </a:solidFill>
              </a:rPr>
              <a:pPr fontAlgn="base">
                <a:spcBef>
                  <a:spcPct val="0"/>
                </a:spcBef>
                <a:spcAft>
                  <a:spcPct val="0"/>
                </a:spcAft>
              </a:pPr>
              <a:t>13</a:t>
            </a:fld>
            <a:endParaRPr lang="pt-BR">
              <a:solidFill>
                <a:srgbClr val="002060"/>
              </a:solidFill>
            </a:endParaRPr>
          </a:p>
        </p:txBody>
      </p:sp>
    </p:spTree>
    <p:extLst>
      <p:ext uri="{BB962C8B-B14F-4D97-AF65-F5344CB8AC3E}">
        <p14:creationId xmlns:p14="http://schemas.microsoft.com/office/powerpoint/2010/main" val="416185091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p:txBody>
          <a:bodyPr/>
          <a:lstStyle/>
          <a:p>
            <a:r>
              <a:rPr lang="pt-BR" smtClean="0"/>
              <a:t>Ampla Participação</a:t>
            </a:r>
          </a:p>
        </p:txBody>
      </p:sp>
      <p:sp>
        <p:nvSpPr>
          <p:cNvPr id="13315" name="Date Placeholder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54B155E-777E-4898-8C1F-70BCC2856D6C}" type="datetime3">
              <a:rPr lang="pt-BR" smtClean="0">
                <a:solidFill>
                  <a:srgbClr val="002060"/>
                </a:solidFill>
              </a:rPr>
              <a:pPr fontAlgn="base">
                <a:spcBef>
                  <a:spcPct val="0"/>
                </a:spcBef>
                <a:spcAft>
                  <a:spcPct val="0"/>
                </a:spcAft>
              </a:pPr>
              <a:t>03.09.14</a:t>
            </a:fld>
            <a:endParaRPr lang="pt-BR">
              <a:solidFill>
                <a:srgbClr val="002060"/>
              </a:solidFill>
            </a:endParaRPr>
          </a:p>
        </p:txBody>
      </p:sp>
      <p:sp>
        <p:nvSpPr>
          <p:cNvPr id="13316"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B697FCE-728F-4919-8287-1C8967A4A1BE}" type="slidenum">
              <a:rPr lang="pt-BR">
                <a:solidFill>
                  <a:srgbClr val="002060"/>
                </a:solidFill>
              </a:rPr>
              <a:pPr fontAlgn="base">
                <a:spcBef>
                  <a:spcPct val="0"/>
                </a:spcBef>
                <a:spcAft>
                  <a:spcPct val="0"/>
                </a:spcAft>
              </a:pPr>
              <a:t>14</a:t>
            </a:fld>
            <a:endParaRPr lang="pt-BR">
              <a:solidFill>
                <a:srgbClr val="002060"/>
              </a:solidFill>
            </a:endParaRPr>
          </a:p>
        </p:txBody>
      </p:sp>
      <p:pic>
        <p:nvPicPr>
          <p:cNvPr id="13317" name="Picture 2"/>
          <p:cNvPicPr>
            <a:picLocks noChangeAspect="1" noChangeArrowheads="1"/>
          </p:cNvPicPr>
          <p:nvPr/>
        </p:nvPicPr>
        <p:blipFill>
          <a:blip r:embed="rId2">
            <a:extLst>
              <a:ext uri="{28A0092B-C50C-407E-A947-70E740481C1C}">
                <a14:useLocalDpi xmlns:a14="http://schemas.microsoft.com/office/drawing/2010/main" val="0"/>
              </a:ext>
            </a:extLst>
          </a:blip>
          <a:srcRect l="3365"/>
          <a:stretch>
            <a:fillRect/>
          </a:stretch>
        </p:blipFill>
        <p:spPr bwMode="auto">
          <a:xfrm>
            <a:off x="812800" y="946150"/>
            <a:ext cx="8026400" cy="537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033201"/>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p:txBody>
          <a:bodyPr/>
          <a:lstStyle/>
          <a:p>
            <a:r>
              <a:rPr lang="pt-BR" smtClean="0"/>
              <a:t>Representação Gráfica do Método</a:t>
            </a:r>
          </a:p>
        </p:txBody>
      </p:sp>
      <p:sp>
        <p:nvSpPr>
          <p:cNvPr id="1126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FA7BF6A-0C51-434F-9307-CD4EA39725A6}" type="datetime3">
              <a:rPr lang="pt-BR" smtClean="0">
                <a:solidFill>
                  <a:srgbClr val="002060"/>
                </a:solidFill>
              </a:rPr>
              <a:pPr fontAlgn="base">
                <a:spcBef>
                  <a:spcPct val="0"/>
                </a:spcBef>
                <a:spcAft>
                  <a:spcPct val="0"/>
                </a:spcAft>
              </a:pPr>
              <a:t>03.09.14</a:t>
            </a:fld>
            <a:endParaRPr lang="pt-BR">
              <a:solidFill>
                <a:srgbClr val="002060"/>
              </a:solidFill>
            </a:endParaRPr>
          </a:p>
        </p:txBody>
      </p:sp>
      <p:sp>
        <p:nvSpPr>
          <p:cNvPr id="112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FC87789-7CF7-447A-A0F2-981C165EB5CB}" type="slidenum">
              <a:rPr lang="pt-BR">
                <a:solidFill>
                  <a:srgbClr val="002060"/>
                </a:solidFill>
              </a:rPr>
              <a:pPr fontAlgn="base">
                <a:spcBef>
                  <a:spcPct val="0"/>
                </a:spcBef>
                <a:spcAft>
                  <a:spcPct val="0"/>
                </a:spcAft>
              </a:pPr>
              <a:t>15</a:t>
            </a:fld>
            <a:endParaRPr lang="pt-BR">
              <a:solidFill>
                <a:srgbClr val="002060"/>
              </a:solidFill>
            </a:endParaRPr>
          </a:p>
        </p:txBody>
      </p:sp>
      <p:sp>
        <p:nvSpPr>
          <p:cNvPr id="15" name="Freeform 14"/>
          <p:cNvSpPr/>
          <p:nvPr/>
        </p:nvSpPr>
        <p:spPr>
          <a:xfrm>
            <a:off x="822455" y="2300025"/>
            <a:ext cx="7745567" cy="742475"/>
          </a:xfrm>
          <a:custGeom>
            <a:avLst/>
            <a:gdLst>
              <a:gd name="connsiteX0" fmla="*/ 0 w 8147714"/>
              <a:gd name="connsiteY0" fmla="*/ 0 h 1828800"/>
              <a:gd name="connsiteX1" fmla="*/ 7533564 w 8147714"/>
              <a:gd name="connsiteY1" fmla="*/ 0 h 1828800"/>
              <a:gd name="connsiteX2" fmla="*/ 8147714 w 8147714"/>
              <a:gd name="connsiteY2" fmla="*/ 1815152 h 1828800"/>
              <a:gd name="connsiteX3" fmla="*/ 13648 w 8147714"/>
              <a:gd name="connsiteY3" fmla="*/ 1828800 h 1828800"/>
              <a:gd name="connsiteX4" fmla="*/ 0 w 8147714"/>
              <a:gd name="connsiteY4" fmla="*/ 0 h 1828800"/>
              <a:gd name="connsiteX0" fmla="*/ 0 w 7725684"/>
              <a:gd name="connsiteY0" fmla="*/ 0 h 1828800"/>
              <a:gd name="connsiteX1" fmla="*/ 7533564 w 7725684"/>
              <a:gd name="connsiteY1" fmla="*/ 0 h 1828800"/>
              <a:gd name="connsiteX2" fmla="*/ 7725684 w 7725684"/>
              <a:gd name="connsiteY2" fmla="*/ 1773264 h 1828800"/>
              <a:gd name="connsiteX3" fmla="*/ 13648 w 7725684"/>
              <a:gd name="connsiteY3" fmla="*/ 1828800 h 1828800"/>
              <a:gd name="connsiteX4" fmla="*/ 0 w 7725684"/>
              <a:gd name="connsiteY4" fmla="*/ 0 h 1828800"/>
              <a:gd name="connsiteX0" fmla="*/ 0 w 7715295"/>
              <a:gd name="connsiteY0" fmla="*/ 0 h 1839231"/>
              <a:gd name="connsiteX1" fmla="*/ 7523175 w 7715295"/>
              <a:gd name="connsiteY1" fmla="*/ 10431 h 1839231"/>
              <a:gd name="connsiteX2" fmla="*/ 7715295 w 7715295"/>
              <a:gd name="connsiteY2" fmla="*/ 1783695 h 1839231"/>
              <a:gd name="connsiteX3" fmla="*/ 3259 w 7715295"/>
              <a:gd name="connsiteY3" fmla="*/ 1839231 h 1839231"/>
              <a:gd name="connsiteX4" fmla="*/ 0 w 7715295"/>
              <a:gd name="connsiteY4" fmla="*/ 0 h 1839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95" h="1839231">
                <a:moveTo>
                  <a:pt x="0" y="0"/>
                </a:moveTo>
                <a:lnTo>
                  <a:pt x="7523175" y="10431"/>
                </a:lnTo>
                <a:lnTo>
                  <a:pt x="7715295" y="1783695"/>
                </a:lnTo>
                <a:lnTo>
                  <a:pt x="3259" y="1839231"/>
                </a:lnTo>
                <a:cubicBezTo>
                  <a:pt x="2173" y="1226154"/>
                  <a:pt x="1086" y="613077"/>
                  <a:pt x="0" y="0"/>
                </a:cubicBez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n-US" sz="1600" b="1" dirty="0">
                <a:solidFill>
                  <a:prstClr val="white"/>
                </a:solidFill>
                <a:effectLst>
                  <a:outerShdw blurRad="38100" dist="38100" dir="2700000" algn="tl">
                    <a:srgbClr val="000000">
                      <a:alpha val="43137"/>
                    </a:srgbClr>
                  </a:outerShdw>
                </a:effectLst>
                <a:cs typeface="Arial" pitchFamily="34" charset="0"/>
              </a:rPr>
              <a:t>Gerenciamento do Processo (4)</a:t>
            </a:r>
            <a:endParaRPr lang="pt-BR" sz="1600" b="1" dirty="0">
              <a:solidFill>
                <a:prstClr val="white"/>
              </a:solidFill>
              <a:effectLst>
                <a:outerShdw blurRad="38100" dist="38100" dir="2700000" algn="tl">
                  <a:srgbClr val="000000">
                    <a:alpha val="43137"/>
                  </a:srgbClr>
                </a:outerShdw>
              </a:effectLst>
              <a:cs typeface="Arial" pitchFamily="34" charset="0"/>
            </a:endParaRPr>
          </a:p>
        </p:txBody>
      </p:sp>
      <p:sp>
        <p:nvSpPr>
          <p:cNvPr id="16" name="Freeform 15"/>
          <p:cNvSpPr/>
          <p:nvPr/>
        </p:nvSpPr>
        <p:spPr>
          <a:xfrm>
            <a:off x="822455" y="3131962"/>
            <a:ext cx="7965361" cy="751669"/>
          </a:xfrm>
          <a:custGeom>
            <a:avLst/>
            <a:gdLst>
              <a:gd name="connsiteX0" fmla="*/ 0 w 8147714"/>
              <a:gd name="connsiteY0" fmla="*/ 0 h 1828800"/>
              <a:gd name="connsiteX1" fmla="*/ 7533564 w 8147714"/>
              <a:gd name="connsiteY1" fmla="*/ 0 h 1828800"/>
              <a:gd name="connsiteX2" fmla="*/ 8147714 w 8147714"/>
              <a:gd name="connsiteY2" fmla="*/ 1815152 h 1828800"/>
              <a:gd name="connsiteX3" fmla="*/ 13648 w 8147714"/>
              <a:gd name="connsiteY3" fmla="*/ 1828800 h 1828800"/>
              <a:gd name="connsiteX4" fmla="*/ 0 w 8147714"/>
              <a:gd name="connsiteY4" fmla="*/ 0 h 1828800"/>
              <a:gd name="connsiteX0" fmla="*/ 0 w 7725684"/>
              <a:gd name="connsiteY0" fmla="*/ 0 h 1828800"/>
              <a:gd name="connsiteX1" fmla="*/ 7533564 w 7725684"/>
              <a:gd name="connsiteY1" fmla="*/ 0 h 1828800"/>
              <a:gd name="connsiteX2" fmla="*/ 7725684 w 7725684"/>
              <a:gd name="connsiteY2" fmla="*/ 1773264 h 1828800"/>
              <a:gd name="connsiteX3" fmla="*/ 13648 w 7725684"/>
              <a:gd name="connsiteY3" fmla="*/ 1828800 h 1828800"/>
              <a:gd name="connsiteX4" fmla="*/ 0 w 7725684"/>
              <a:gd name="connsiteY4" fmla="*/ 0 h 1828800"/>
              <a:gd name="connsiteX0" fmla="*/ 0 w 7725684"/>
              <a:gd name="connsiteY0" fmla="*/ 0 h 1828800"/>
              <a:gd name="connsiteX1" fmla="*/ 7533564 w 7725684"/>
              <a:gd name="connsiteY1" fmla="*/ 0 h 1828800"/>
              <a:gd name="connsiteX2" fmla="*/ 7725684 w 7725684"/>
              <a:gd name="connsiteY2" fmla="*/ 1773264 h 1828800"/>
              <a:gd name="connsiteX3" fmla="*/ 13648 w 7725684"/>
              <a:gd name="connsiteY3" fmla="*/ 1828800 h 1828800"/>
              <a:gd name="connsiteX4" fmla="*/ 10119 w 7725684"/>
              <a:gd name="connsiteY4" fmla="*/ 16605 h 1828800"/>
              <a:gd name="connsiteX5" fmla="*/ 0 w 7725684"/>
              <a:gd name="connsiteY5" fmla="*/ 0 h 1828800"/>
              <a:gd name="connsiteX0" fmla="*/ 1 w 7725685"/>
              <a:gd name="connsiteY0" fmla="*/ 0 h 1828800"/>
              <a:gd name="connsiteX1" fmla="*/ 7533565 w 7725685"/>
              <a:gd name="connsiteY1" fmla="*/ 0 h 1828800"/>
              <a:gd name="connsiteX2" fmla="*/ 7725685 w 7725685"/>
              <a:gd name="connsiteY2" fmla="*/ 1773264 h 1828800"/>
              <a:gd name="connsiteX3" fmla="*/ 13649 w 7725685"/>
              <a:gd name="connsiteY3" fmla="*/ 1828800 h 1828800"/>
              <a:gd name="connsiteX4" fmla="*/ 0 w 7725685"/>
              <a:gd name="connsiteY4" fmla="*/ 27033 h 1828800"/>
              <a:gd name="connsiteX5" fmla="*/ 1 w 7725685"/>
              <a:gd name="connsiteY5" fmla="*/ 0 h 1828800"/>
              <a:gd name="connsiteX0" fmla="*/ 13494 w 7725685"/>
              <a:gd name="connsiteY0" fmla="*/ 0 h 1828800"/>
              <a:gd name="connsiteX1" fmla="*/ 7533565 w 7725685"/>
              <a:gd name="connsiteY1" fmla="*/ 0 h 1828800"/>
              <a:gd name="connsiteX2" fmla="*/ 7725685 w 7725685"/>
              <a:gd name="connsiteY2" fmla="*/ 1773264 h 1828800"/>
              <a:gd name="connsiteX3" fmla="*/ 13649 w 7725685"/>
              <a:gd name="connsiteY3" fmla="*/ 1828800 h 1828800"/>
              <a:gd name="connsiteX4" fmla="*/ 0 w 7725685"/>
              <a:gd name="connsiteY4" fmla="*/ 27033 h 1828800"/>
              <a:gd name="connsiteX5" fmla="*/ 13494 w 7725685"/>
              <a:gd name="connsiteY5" fmla="*/ 0 h 1828800"/>
              <a:gd name="connsiteX0" fmla="*/ 26987 w 7725685"/>
              <a:gd name="connsiteY0" fmla="*/ 0 h 1839231"/>
              <a:gd name="connsiteX1" fmla="*/ 7533565 w 7725685"/>
              <a:gd name="connsiteY1" fmla="*/ 10431 h 1839231"/>
              <a:gd name="connsiteX2" fmla="*/ 7725685 w 7725685"/>
              <a:gd name="connsiteY2" fmla="*/ 1783695 h 1839231"/>
              <a:gd name="connsiteX3" fmla="*/ 13649 w 7725685"/>
              <a:gd name="connsiteY3" fmla="*/ 1839231 h 1839231"/>
              <a:gd name="connsiteX4" fmla="*/ 0 w 7725685"/>
              <a:gd name="connsiteY4" fmla="*/ 37464 h 1839231"/>
              <a:gd name="connsiteX5" fmla="*/ 26987 w 7725685"/>
              <a:gd name="connsiteY5" fmla="*/ 0 h 1839231"/>
              <a:gd name="connsiteX0" fmla="*/ 26987 w 7725685"/>
              <a:gd name="connsiteY0" fmla="*/ 0 h 1839231"/>
              <a:gd name="connsiteX1" fmla="*/ 7533565 w 7725685"/>
              <a:gd name="connsiteY1" fmla="*/ 10431 h 1839231"/>
              <a:gd name="connsiteX2" fmla="*/ 7725685 w 7725685"/>
              <a:gd name="connsiteY2" fmla="*/ 1783695 h 1839231"/>
              <a:gd name="connsiteX3" fmla="*/ 3756 w 7725685"/>
              <a:gd name="connsiteY3" fmla="*/ 1839231 h 1839231"/>
              <a:gd name="connsiteX4" fmla="*/ 0 w 7725685"/>
              <a:gd name="connsiteY4" fmla="*/ 37464 h 1839231"/>
              <a:gd name="connsiteX5" fmla="*/ 26987 w 7725685"/>
              <a:gd name="connsiteY5" fmla="*/ 0 h 1839231"/>
              <a:gd name="connsiteX0" fmla="*/ 32617 w 7731315"/>
              <a:gd name="connsiteY0" fmla="*/ 0 h 1846362"/>
              <a:gd name="connsiteX1" fmla="*/ 7539195 w 7731315"/>
              <a:gd name="connsiteY1" fmla="*/ 10431 h 1846362"/>
              <a:gd name="connsiteX2" fmla="*/ 7731315 w 7731315"/>
              <a:gd name="connsiteY2" fmla="*/ 1783695 h 1846362"/>
              <a:gd name="connsiteX3" fmla="*/ 933 w 7731315"/>
              <a:gd name="connsiteY3" fmla="*/ 1846362 h 1846362"/>
              <a:gd name="connsiteX4" fmla="*/ 5630 w 7731315"/>
              <a:gd name="connsiteY4" fmla="*/ 37464 h 1846362"/>
              <a:gd name="connsiteX5" fmla="*/ 32617 w 7731315"/>
              <a:gd name="connsiteY5" fmla="*/ 0 h 1846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31315" h="1846362">
                <a:moveTo>
                  <a:pt x="32617" y="0"/>
                </a:moveTo>
                <a:lnTo>
                  <a:pt x="7539195" y="10431"/>
                </a:lnTo>
                <a:lnTo>
                  <a:pt x="7731315" y="1783695"/>
                </a:lnTo>
                <a:lnTo>
                  <a:pt x="933" y="1846362"/>
                </a:lnTo>
                <a:cubicBezTo>
                  <a:pt x="-3617" y="1252727"/>
                  <a:pt x="10180" y="631099"/>
                  <a:pt x="5630" y="37464"/>
                </a:cubicBezTo>
                <a:cubicBezTo>
                  <a:pt x="5630" y="28453"/>
                  <a:pt x="32617" y="9011"/>
                  <a:pt x="32617" y="0"/>
                </a:cubicBez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n-US" sz="1600" b="1" dirty="0">
                <a:solidFill>
                  <a:prstClr val="white"/>
                </a:solidFill>
                <a:effectLst>
                  <a:outerShdw blurRad="38100" dist="38100" dir="2700000" algn="tl">
                    <a:srgbClr val="000000">
                      <a:alpha val="43137"/>
                    </a:srgbClr>
                  </a:outerShdw>
                </a:effectLst>
                <a:cs typeface="Arial" pitchFamily="34" charset="0"/>
              </a:rPr>
              <a:t>Atrair e Interagir com os Atores (5)</a:t>
            </a:r>
            <a:endParaRPr lang="pt-BR" sz="1600" b="1" dirty="0">
              <a:solidFill>
                <a:prstClr val="white"/>
              </a:solidFill>
              <a:effectLst>
                <a:outerShdw blurRad="38100" dist="38100" dir="2700000" algn="tl">
                  <a:srgbClr val="000000">
                    <a:alpha val="43137"/>
                  </a:srgbClr>
                </a:outerShdw>
              </a:effectLst>
              <a:cs typeface="Arial" pitchFamily="34" charset="0"/>
            </a:endParaRPr>
          </a:p>
        </p:txBody>
      </p:sp>
      <p:sp>
        <p:nvSpPr>
          <p:cNvPr id="18" name="Freeform 17"/>
          <p:cNvSpPr/>
          <p:nvPr/>
        </p:nvSpPr>
        <p:spPr>
          <a:xfrm>
            <a:off x="822455" y="3968978"/>
            <a:ext cx="1748237" cy="701496"/>
          </a:xfrm>
          <a:custGeom>
            <a:avLst/>
            <a:gdLst>
              <a:gd name="connsiteX0" fmla="*/ 0 w 8147714"/>
              <a:gd name="connsiteY0" fmla="*/ 0 h 1828800"/>
              <a:gd name="connsiteX1" fmla="*/ 7533564 w 8147714"/>
              <a:gd name="connsiteY1" fmla="*/ 0 h 1828800"/>
              <a:gd name="connsiteX2" fmla="*/ 8147714 w 8147714"/>
              <a:gd name="connsiteY2" fmla="*/ 1815152 h 1828800"/>
              <a:gd name="connsiteX3" fmla="*/ 13648 w 8147714"/>
              <a:gd name="connsiteY3" fmla="*/ 1828800 h 1828800"/>
              <a:gd name="connsiteX4" fmla="*/ 0 w 8147714"/>
              <a:gd name="connsiteY4" fmla="*/ 0 h 1828800"/>
              <a:gd name="connsiteX0" fmla="*/ 0 w 7725684"/>
              <a:gd name="connsiteY0" fmla="*/ 0 h 1828800"/>
              <a:gd name="connsiteX1" fmla="*/ 7533564 w 7725684"/>
              <a:gd name="connsiteY1" fmla="*/ 0 h 1828800"/>
              <a:gd name="connsiteX2" fmla="*/ 7725684 w 7725684"/>
              <a:gd name="connsiteY2" fmla="*/ 1773264 h 1828800"/>
              <a:gd name="connsiteX3" fmla="*/ 13648 w 7725684"/>
              <a:gd name="connsiteY3" fmla="*/ 1828800 h 1828800"/>
              <a:gd name="connsiteX4" fmla="*/ 0 w 7725684"/>
              <a:gd name="connsiteY4" fmla="*/ 0 h 1828800"/>
              <a:gd name="connsiteX0" fmla="*/ 0 w 8448085"/>
              <a:gd name="connsiteY0" fmla="*/ 0 h 1828800"/>
              <a:gd name="connsiteX1" fmla="*/ 7533564 w 8448085"/>
              <a:gd name="connsiteY1" fmla="*/ 0 h 1828800"/>
              <a:gd name="connsiteX2" fmla="*/ 8448085 w 8448085"/>
              <a:gd name="connsiteY2" fmla="*/ 1773264 h 1828800"/>
              <a:gd name="connsiteX3" fmla="*/ 13648 w 8448085"/>
              <a:gd name="connsiteY3" fmla="*/ 1828800 h 1828800"/>
              <a:gd name="connsiteX4" fmla="*/ 0 w 8448085"/>
              <a:gd name="connsiteY4" fmla="*/ 0 h 1828800"/>
              <a:gd name="connsiteX0" fmla="*/ 0 w 8448085"/>
              <a:gd name="connsiteY0" fmla="*/ 0 h 1773264"/>
              <a:gd name="connsiteX1" fmla="*/ 7533564 w 8448085"/>
              <a:gd name="connsiteY1" fmla="*/ 0 h 1773264"/>
              <a:gd name="connsiteX2" fmla="*/ 8448085 w 8448085"/>
              <a:gd name="connsiteY2" fmla="*/ 1773264 h 1773264"/>
              <a:gd name="connsiteX3" fmla="*/ 13649 w 8448085"/>
              <a:gd name="connsiteY3" fmla="*/ 1755999 h 1773264"/>
              <a:gd name="connsiteX4" fmla="*/ 0 w 8448085"/>
              <a:gd name="connsiteY4" fmla="*/ 0 h 1773264"/>
              <a:gd name="connsiteX0" fmla="*/ 0 w 8724238"/>
              <a:gd name="connsiteY0" fmla="*/ 0 h 1783553"/>
              <a:gd name="connsiteX1" fmla="*/ 7533564 w 8724238"/>
              <a:gd name="connsiteY1" fmla="*/ 0 h 1783553"/>
              <a:gd name="connsiteX2" fmla="*/ 8724238 w 8724238"/>
              <a:gd name="connsiteY2" fmla="*/ 1783553 h 1783553"/>
              <a:gd name="connsiteX3" fmla="*/ 13649 w 8724238"/>
              <a:gd name="connsiteY3" fmla="*/ 1755999 h 1783553"/>
              <a:gd name="connsiteX4" fmla="*/ 0 w 8724238"/>
              <a:gd name="connsiteY4" fmla="*/ 0 h 1783553"/>
              <a:gd name="connsiteX0" fmla="*/ 44591 w 8768829"/>
              <a:gd name="connsiteY0" fmla="*/ 0 h 1783553"/>
              <a:gd name="connsiteX1" fmla="*/ 7578155 w 8768829"/>
              <a:gd name="connsiteY1" fmla="*/ 0 h 1783553"/>
              <a:gd name="connsiteX2" fmla="*/ 8768829 w 8768829"/>
              <a:gd name="connsiteY2" fmla="*/ 1783553 h 1783553"/>
              <a:gd name="connsiteX3" fmla="*/ 0 w 8768829"/>
              <a:gd name="connsiteY3" fmla="*/ 1771289 h 1783553"/>
              <a:gd name="connsiteX4" fmla="*/ 44591 w 8768829"/>
              <a:gd name="connsiteY4" fmla="*/ 0 h 178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829" h="1783553">
                <a:moveTo>
                  <a:pt x="44591" y="0"/>
                </a:moveTo>
                <a:lnTo>
                  <a:pt x="7578155" y="0"/>
                </a:lnTo>
                <a:lnTo>
                  <a:pt x="8768829" y="1783553"/>
                </a:lnTo>
                <a:lnTo>
                  <a:pt x="0" y="1771289"/>
                </a:lnTo>
                <a:lnTo>
                  <a:pt x="44591" y="0"/>
                </a:ln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n-US" sz="1600" b="1" dirty="0">
                <a:solidFill>
                  <a:prstClr val="white"/>
                </a:solidFill>
                <a:effectLst>
                  <a:outerShdw blurRad="38100" dist="38100" dir="2700000" algn="tl">
                    <a:srgbClr val="000000">
                      <a:alpha val="43137"/>
                    </a:srgbClr>
                  </a:outerShdw>
                </a:effectLst>
                <a:cs typeface="Arial" pitchFamily="34" charset="0"/>
              </a:rPr>
              <a:t>Contexto Estratégico (6)</a:t>
            </a:r>
            <a:endParaRPr lang="pt-BR" sz="1600" b="1" dirty="0">
              <a:solidFill>
                <a:prstClr val="white"/>
              </a:solidFill>
              <a:effectLst>
                <a:outerShdw blurRad="38100" dist="38100" dir="2700000" algn="tl">
                  <a:srgbClr val="000000">
                    <a:alpha val="43137"/>
                  </a:srgbClr>
                </a:outerShdw>
              </a:effectLst>
              <a:cs typeface="Arial" pitchFamily="34" charset="0"/>
            </a:endParaRPr>
          </a:p>
        </p:txBody>
      </p:sp>
      <p:sp>
        <p:nvSpPr>
          <p:cNvPr id="21" name="Chevron 19"/>
          <p:cNvSpPr/>
          <p:nvPr/>
        </p:nvSpPr>
        <p:spPr>
          <a:xfrm>
            <a:off x="2399211" y="3974072"/>
            <a:ext cx="1836419" cy="1493214"/>
          </a:xfrm>
          <a:custGeom>
            <a:avLst/>
            <a:gdLst>
              <a:gd name="connsiteX0" fmla="*/ 0 w 1752600"/>
              <a:gd name="connsiteY0" fmla="*/ 0 h 1459215"/>
              <a:gd name="connsiteX1" fmla="*/ 1505190 w 1752600"/>
              <a:gd name="connsiteY1" fmla="*/ 0 h 1459215"/>
              <a:gd name="connsiteX2" fmla="*/ 1752600 w 1752600"/>
              <a:gd name="connsiteY2" fmla="*/ 729608 h 1459215"/>
              <a:gd name="connsiteX3" fmla="*/ 1505190 w 1752600"/>
              <a:gd name="connsiteY3" fmla="*/ 1459215 h 1459215"/>
              <a:gd name="connsiteX4" fmla="*/ 0 w 1752600"/>
              <a:gd name="connsiteY4" fmla="*/ 1459215 h 1459215"/>
              <a:gd name="connsiteX5" fmla="*/ 247410 w 1752600"/>
              <a:gd name="connsiteY5" fmla="*/ 729608 h 1459215"/>
              <a:gd name="connsiteX6" fmla="*/ 0 w 1752600"/>
              <a:gd name="connsiteY6" fmla="*/ 0 h 1459215"/>
              <a:gd name="connsiteX0" fmla="*/ 0 w 1752600"/>
              <a:gd name="connsiteY0" fmla="*/ 0 h 1470827"/>
              <a:gd name="connsiteX1" fmla="*/ 1505190 w 1752600"/>
              <a:gd name="connsiteY1" fmla="*/ 0 h 1470827"/>
              <a:gd name="connsiteX2" fmla="*/ 1752600 w 1752600"/>
              <a:gd name="connsiteY2" fmla="*/ 729608 h 1470827"/>
              <a:gd name="connsiteX3" fmla="*/ 1505190 w 1752600"/>
              <a:gd name="connsiteY3" fmla="*/ 1459215 h 1470827"/>
              <a:gd name="connsiteX4" fmla="*/ 5806 w 1752600"/>
              <a:gd name="connsiteY4" fmla="*/ 1470827 h 1470827"/>
              <a:gd name="connsiteX5" fmla="*/ 247410 w 1752600"/>
              <a:gd name="connsiteY5" fmla="*/ 729608 h 1470827"/>
              <a:gd name="connsiteX6" fmla="*/ 0 w 1752600"/>
              <a:gd name="connsiteY6" fmla="*/ 0 h 1470827"/>
              <a:gd name="connsiteX0" fmla="*/ 0 w 1752600"/>
              <a:gd name="connsiteY0" fmla="*/ 0 h 1470827"/>
              <a:gd name="connsiteX1" fmla="*/ 1505190 w 1752600"/>
              <a:gd name="connsiteY1" fmla="*/ 0 h 1470827"/>
              <a:gd name="connsiteX2" fmla="*/ 1752600 w 1752600"/>
              <a:gd name="connsiteY2" fmla="*/ 729608 h 1470827"/>
              <a:gd name="connsiteX3" fmla="*/ 1505190 w 1752600"/>
              <a:gd name="connsiteY3" fmla="*/ 1459215 h 1470827"/>
              <a:gd name="connsiteX4" fmla="*/ 5806 w 1752600"/>
              <a:gd name="connsiteY4" fmla="*/ 1470827 h 1470827"/>
              <a:gd name="connsiteX5" fmla="*/ 198424 w 1752600"/>
              <a:gd name="connsiteY5" fmla="*/ 723147 h 1470827"/>
              <a:gd name="connsiteX6" fmla="*/ 0 w 1752600"/>
              <a:gd name="connsiteY6" fmla="*/ 0 h 1470827"/>
              <a:gd name="connsiteX0" fmla="*/ 0 w 1791788"/>
              <a:gd name="connsiteY0" fmla="*/ 0 h 1474058"/>
              <a:gd name="connsiteX1" fmla="*/ 1544378 w 1791788"/>
              <a:gd name="connsiteY1" fmla="*/ 3231 h 1474058"/>
              <a:gd name="connsiteX2" fmla="*/ 1791788 w 1791788"/>
              <a:gd name="connsiteY2" fmla="*/ 732839 h 1474058"/>
              <a:gd name="connsiteX3" fmla="*/ 1544378 w 1791788"/>
              <a:gd name="connsiteY3" fmla="*/ 1462446 h 1474058"/>
              <a:gd name="connsiteX4" fmla="*/ 44994 w 1791788"/>
              <a:gd name="connsiteY4" fmla="*/ 1474058 h 1474058"/>
              <a:gd name="connsiteX5" fmla="*/ 237612 w 1791788"/>
              <a:gd name="connsiteY5" fmla="*/ 726378 h 1474058"/>
              <a:gd name="connsiteX6" fmla="*/ 0 w 1791788"/>
              <a:gd name="connsiteY6" fmla="*/ 0 h 1474058"/>
              <a:gd name="connsiteX0" fmla="*/ 0 w 1791788"/>
              <a:gd name="connsiteY0" fmla="*/ 0 h 1477289"/>
              <a:gd name="connsiteX1" fmla="*/ 1544378 w 1791788"/>
              <a:gd name="connsiteY1" fmla="*/ 3231 h 1477289"/>
              <a:gd name="connsiteX2" fmla="*/ 1791788 w 1791788"/>
              <a:gd name="connsiteY2" fmla="*/ 732839 h 1477289"/>
              <a:gd name="connsiteX3" fmla="*/ 1544378 w 1791788"/>
              <a:gd name="connsiteY3" fmla="*/ 1462446 h 1477289"/>
              <a:gd name="connsiteX4" fmla="*/ 12337 w 1791788"/>
              <a:gd name="connsiteY4" fmla="*/ 1477289 h 1477289"/>
              <a:gd name="connsiteX5" fmla="*/ 237612 w 1791788"/>
              <a:gd name="connsiteY5" fmla="*/ 726378 h 1477289"/>
              <a:gd name="connsiteX6" fmla="*/ 0 w 1791788"/>
              <a:gd name="connsiteY6" fmla="*/ 0 h 147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788" h="1477289">
                <a:moveTo>
                  <a:pt x="0" y="0"/>
                </a:moveTo>
                <a:lnTo>
                  <a:pt x="1544378" y="3231"/>
                </a:lnTo>
                <a:lnTo>
                  <a:pt x="1791788" y="732839"/>
                </a:lnTo>
                <a:lnTo>
                  <a:pt x="1544378" y="1462446"/>
                </a:lnTo>
                <a:lnTo>
                  <a:pt x="12337" y="1477289"/>
                </a:lnTo>
                <a:lnTo>
                  <a:pt x="237612" y="726378"/>
                </a:lnTo>
                <a:lnTo>
                  <a:pt x="0" y="0"/>
                </a:ln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600" b="1" dirty="0">
                <a:solidFill>
                  <a:prstClr val="white"/>
                </a:solidFill>
                <a:effectLst>
                  <a:outerShdw blurRad="38100" dist="38100" dir="2700000" algn="tl">
                    <a:srgbClr val="000000">
                      <a:alpha val="43137"/>
                    </a:srgbClr>
                  </a:outerShdw>
                </a:effectLst>
                <a:cs typeface="Arial" pitchFamily="34" charset="0"/>
              </a:rPr>
              <a:t>Desenhar a </a:t>
            </a:r>
            <a:br>
              <a:rPr lang="en-US" sz="1600" b="1" dirty="0">
                <a:solidFill>
                  <a:prstClr val="white"/>
                </a:solidFill>
                <a:effectLst>
                  <a:outerShdw blurRad="38100" dist="38100" dir="2700000" algn="tl">
                    <a:srgbClr val="000000">
                      <a:alpha val="43137"/>
                    </a:srgbClr>
                  </a:outerShdw>
                </a:effectLst>
                <a:cs typeface="Arial" pitchFamily="34" charset="0"/>
              </a:rPr>
            </a:br>
            <a:r>
              <a:rPr lang="en-US" sz="1600" b="1" dirty="0">
                <a:solidFill>
                  <a:prstClr val="white"/>
                </a:solidFill>
                <a:effectLst>
                  <a:outerShdw blurRad="38100" dist="38100" dir="2700000" algn="tl">
                    <a:srgbClr val="000000">
                      <a:alpha val="43137"/>
                    </a:srgbClr>
                  </a:outerShdw>
                </a:effectLst>
                <a:cs typeface="Arial" pitchFamily="34" charset="0"/>
              </a:rPr>
              <a:t>Visão Inicial (8)</a:t>
            </a:r>
            <a:endParaRPr lang="pt-BR" sz="1600" b="1" dirty="0">
              <a:solidFill>
                <a:prstClr val="white"/>
              </a:solidFill>
              <a:effectLst>
                <a:outerShdw blurRad="38100" dist="38100" dir="2700000" algn="tl">
                  <a:srgbClr val="000000">
                    <a:alpha val="43137"/>
                  </a:srgbClr>
                </a:outerShdw>
              </a:effectLst>
              <a:cs typeface="Arial" pitchFamily="34" charset="0"/>
            </a:endParaRPr>
          </a:p>
        </p:txBody>
      </p:sp>
      <p:sp>
        <p:nvSpPr>
          <p:cNvPr id="24" name="Chevron 21"/>
          <p:cNvSpPr/>
          <p:nvPr/>
        </p:nvSpPr>
        <p:spPr>
          <a:xfrm>
            <a:off x="4042756" y="3977337"/>
            <a:ext cx="1752600" cy="1477973"/>
          </a:xfrm>
          <a:custGeom>
            <a:avLst/>
            <a:gdLst>
              <a:gd name="connsiteX0" fmla="*/ 0 w 1752600"/>
              <a:gd name="connsiteY0" fmla="*/ 0 h 1475070"/>
              <a:gd name="connsiteX1" fmla="*/ 1502502 w 1752600"/>
              <a:gd name="connsiteY1" fmla="*/ 0 h 1475070"/>
              <a:gd name="connsiteX2" fmla="*/ 1752600 w 1752600"/>
              <a:gd name="connsiteY2" fmla="*/ 737535 h 1475070"/>
              <a:gd name="connsiteX3" fmla="*/ 1502502 w 1752600"/>
              <a:gd name="connsiteY3" fmla="*/ 1475070 h 1475070"/>
              <a:gd name="connsiteX4" fmla="*/ 0 w 1752600"/>
              <a:gd name="connsiteY4" fmla="*/ 1475070 h 1475070"/>
              <a:gd name="connsiteX5" fmla="*/ 250098 w 1752600"/>
              <a:gd name="connsiteY5" fmla="*/ 737535 h 1475070"/>
              <a:gd name="connsiteX6" fmla="*/ 0 w 1752600"/>
              <a:gd name="connsiteY6" fmla="*/ 0 h 1475070"/>
              <a:gd name="connsiteX0" fmla="*/ 0 w 1752600"/>
              <a:gd name="connsiteY0" fmla="*/ 0 h 1477973"/>
              <a:gd name="connsiteX1" fmla="*/ 1502502 w 1752600"/>
              <a:gd name="connsiteY1" fmla="*/ 0 h 1477973"/>
              <a:gd name="connsiteX2" fmla="*/ 1752600 w 1752600"/>
              <a:gd name="connsiteY2" fmla="*/ 737535 h 1477973"/>
              <a:gd name="connsiteX3" fmla="*/ 1560559 w 1752600"/>
              <a:gd name="connsiteY3" fmla="*/ 1477973 h 1477973"/>
              <a:gd name="connsiteX4" fmla="*/ 0 w 1752600"/>
              <a:gd name="connsiteY4" fmla="*/ 1475070 h 1477973"/>
              <a:gd name="connsiteX5" fmla="*/ 250098 w 1752600"/>
              <a:gd name="connsiteY5" fmla="*/ 737535 h 1477973"/>
              <a:gd name="connsiteX6" fmla="*/ 0 w 1752600"/>
              <a:gd name="connsiteY6" fmla="*/ 0 h 147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600" h="1477973">
                <a:moveTo>
                  <a:pt x="0" y="0"/>
                </a:moveTo>
                <a:lnTo>
                  <a:pt x="1502502" y="0"/>
                </a:lnTo>
                <a:lnTo>
                  <a:pt x="1752600" y="737535"/>
                </a:lnTo>
                <a:lnTo>
                  <a:pt x="1560559" y="1477973"/>
                </a:lnTo>
                <a:lnTo>
                  <a:pt x="0" y="1475070"/>
                </a:lnTo>
                <a:lnTo>
                  <a:pt x="250098" y="737535"/>
                </a:lnTo>
                <a:lnTo>
                  <a:pt x="0" y="0"/>
                </a:ln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n-US" sz="1600" b="1">
                <a:solidFill>
                  <a:prstClr val="white"/>
                </a:solidFill>
                <a:effectLst>
                  <a:outerShdw blurRad="38100" dist="38100" dir="2700000" algn="tl">
                    <a:srgbClr val="000000">
                      <a:alpha val="43137"/>
                    </a:srgbClr>
                  </a:outerShdw>
                </a:effectLst>
                <a:cs typeface="Arial" pitchFamily="34" charset="0"/>
              </a:rPr>
              <a:t>    Identificar </a:t>
            </a:r>
            <a:r>
              <a:rPr lang="en-US" sz="1600" b="1" dirty="0">
                <a:solidFill>
                  <a:prstClr val="white"/>
                </a:solidFill>
                <a:effectLst>
                  <a:outerShdw blurRad="38100" dist="38100" dir="2700000" algn="tl">
                    <a:srgbClr val="000000">
                      <a:alpha val="43137"/>
                    </a:srgbClr>
                  </a:outerShdw>
                </a:effectLst>
                <a:cs typeface="Arial" pitchFamily="34" charset="0"/>
              </a:rPr>
              <a:t>os </a:t>
            </a:r>
            <a:br>
              <a:rPr lang="en-US" sz="1600" b="1" dirty="0">
                <a:solidFill>
                  <a:prstClr val="white"/>
                </a:solidFill>
                <a:effectLst>
                  <a:outerShdw blurRad="38100" dist="38100" dir="2700000" algn="tl">
                    <a:srgbClr val="000000">
                      <a:alpha val="43137"/>
                    </a:srgbClr>
                  </a:outerShdw>
                </a:effectLst>
                <a:cs typeface="Arial" pitchFamily="34" charset="0"/>
              </a:rPr>
            </a:br>
            <a:r>
              <a:rPr lang="en-US" sz="1600" b="1">
                <a:solidFill>
                  <a:prstClr val="white"/>
                </a:solidFill>
                <a:effectLst>
                  <a:outerShdw blurRad="38100" dist="38100" dir="2700000" algn="tl">
                    <a:srgbClr val="000000">
                      <a:alpha val="43137"/>
                    </a:srgbClr>
                  </a:outerShdw>
                </a:effectLst>
                <a:cs typeface="Arial" pitchFamily="34" charset="0"/>
              </a:rPr>
              <a:t>          blocos</a:t>
            </a:r>
            <a:br>
              <a:rPr lang="en-US" sz="1600" b="1">
                <a:solidFill>
                  <a:prstClr val="white"/>
                </a:solidFill>
                <a:effectLst>
                  <a:outerShdw blurRad="38100" dist="38100" dir="2700000" algn="tl">
                    <a:srgbClr val="000000">
                      <a:alpha val="43137"/>
                    </a:srgbClr>
                  </a:outerShdw>
                </a:effectLst>
                <a:cs typeface="Arial" pitchFamily="34" charset="0"/>
              </a:rPr>
            </a:br>
            <a:r>
              <a:rPr lang="en-US" sz="1600" b="1">
                <a:solidFill>
                  <a:prstClr val="white"/>
                </a:solidFill>
                <a:effectLst>
                  <a:outerShdw blurRad="38100" dist="38100" dir="2700000" algn="tl">
                    <a:srgbClr val="000000">
                      <a:alpha val="43137"/>
                    </a:srgbClr>
                  </a:outerShdw>
                </a:effectLst>
                <a:cs typeface="Arial" pitchFamily="34" charset="0"/>
              </a:rPr>
              <a:t>     construtores </a:t>
            </a:r>
            <a:br>
              <a:rPr lang="en-US" sz="1600" b="1">
                <a:solidFill>
                  <a:prstClr val="white"/>
                </a:solidFill>
                <a:effectLst>
                  <a:outerShdw blurRad="38100" dist="38100" dir="2700000" algn="tl">
                    <a:srgbClr val="000000">
                      <a:alpha val="43137"/>
                    </a:srgbClr>
                  </a:outerShdw>
                </a:effectLst>
                <a:cs typeface="Arial" pitchFamily="34" charset="0"/>
              </a:rPr>
            </a:br>
            <a:r>
              <a:rPr lang="en-US" sz="1600" b="1">
                <a:solidFill>
                  <a:prstClr val="white"/>
                </a:solidFill>
                <a:effectLst>
                  <a:outerShdw blurRad="38100" dist="38100" dir="2700000" algn="tl">
                    <a:srgbClr val="000000">
                      <a:alpha val="43137"/>
                    </a:srgbClr>
                  </a:outerShdw>
                </a:effectLst>
                <a:cs typeface="Arial" pitchFamily="34" charset="0"/>
              </a:rPr>
              <a:t>   de </a:t>
            </a:r>
            <a:r>
              <a:rPr lang="en-US" sz="1600" b="1" dirty="0">
                <a:solidFill>
                  <a:prstClr val="white"/>
                </a:solidFill>
                <a:effectLst>
                  <a:outerShdw blurRad="38100" dist="38100" dir="2700000" algn="tl">
                    <a:srgbClr val="000000">
                      <a:alpha val="43137"/>
                    </a:srgbClr>
                  </a:outerShdw>
                </a:effectLst>
                <a:cs typeface="Arial" pitchFamily="34" charset="0"/>
              </a:rPr>
              <a:t>e-Saúde (9)</a:t>
            </a:r>
            <a:endParaRPr lang="pt-BR" sz="1600" b="1" dirty="0">
              <a:solidFill>
                <a:prstClr val="white"/>
              </a:solidFill>
              <a:effectLst>
                <a:outerShdw blurRad="38100" dist="38100" dir="2700000" algn="tl">
                  <a:srgbClr val="000000">
                    <a:alpha val="43137"/>
                  </a:srgbClr>
                </a:outerShdw>
              </a:effectLst>
              <a:cs typeface="Arial" pitchFamily="34" charset="0"/>
            </a:endParaRPr>
          </a:p>
        </p:txBody>
      </p:sp>
      <p:sp>
        <p:nvSpPr>
          <p:cNvPr id="26" name="Freeform 25"/>
          <p:cNvSpPr/>
          <p:nvPr/>
        </p:nvSpPr>
        <p:spPr>
          <a:xfrm>
            <a:off x="5494448" y="3968978"/>
            <a:ext cx="1906649" cy="2273127"/>
          </a:xfrm>
          <a:custGeom>
            <a:avLst/>
            <a:gdLst>
              <a:gd name="connsiteX0" fmla="*/ 182880 w 1900844"/>
              <a:gd name="connsiteY0" fmla="*/ 5541 h 1801091"/>
              <a:gd name="connsiteX1" fmla="*/ 1712422 w 1900844"/>
              <a:gd name="connsiteY1" fmla="*/ 0 h 1801091"/>
              <a:gd name="connsiteX2" fmla="*/ 1900844 w 1900844"/>
              <a:gd name="connsiteY2" fmla="*/ 587432 h 1801091"/>
              <a:gd name="connsiteX3" fmla="*/ 1512917 w 1900844"/>
              <a:gd name="connsiteY3" fmla="*/ 1801091 h 1801091"/>
              <a:gd name="connsiteX4" fmla="*/ 0 w 1900844"/>
              <a:gd name="connsiteY4" fmla="*/ 1784465 h 1801091"/>
              <a:gd name="connsiteX5" fmla="*/ 382386 w 1900844"/>
              <a:gd name="connsiteY5" fmla="*/ 587432 h 1801091"/>
              <a:gd name="connsiteX6" fmla="*/ 182880 w 1900844"/>
              <a:gd name="connsiteY6" fmla="*/ 5541 h 1801091"/>
              <a:gd name="connsiteX0" fmla="*/ 189412 w 1900844"/>
              <a:gd name="connsiteY0" fmla="*/ 28401 h 1801091"/>
              <a:gd name="connsiteX1" fmla="*/ 1712422 w 1900844"/>
              <a:gd name="connsiteY1" fmla="*/ 0 h 1801091"/>
              <a:gd name="connsiteX2" fmla="*/ 1900844 w 1900844"/>
              <a:gd name="connsiteY2" fmla="*/ 587432 h 1801091"/>
              <a:gd name="connsiteX3" fmla="*/ 1512917 w 1900844"/>
              <a:gd name="connsiteY3" fmla="*/ 1801091 h 1801091"/>
              <a:gd name="connsiteX4" fmla="*/ 0 w 1900844"/>
              <a:gd name="connsiteY4" fmla="*/ 1784465 h 1801091"/>
              <a:gd name="connsiteX5" fmla="*/ 382386 w 1900844"/>
              <a:gd name="connsiteY5" fmla="*/ 587432 h 1801091"/>
              <a:gd name="connsiteX6" fmla="*/ 189412 w 1900844"/>
              <a:gd name="connsiteY6" fmla="*/ 28401 h 1801091"/>
              <a:gd name="connsiteX0" fmla="*/ 189412 w 1900844"/>
              <a:gd name="connsiteY0" fmla="*/ 15338 h 1801091"/>
              <a:gd name="connsiteX1" fmla="*/ 1712422 w 1900844"/>
              <a:gd name="connsiteY1" fmla="*/ 0 h 1801091"/>
              <a:gd name="connsiteX2" fmla="*/ 1900844 w 1900844"/>
              <a:gd name="connsiteY2" fmla="*/ 587432 h 1801091"/>
              <a:gd name="connsiteX3" fmla="*/ 1512917 w 1900844"/>
              <a:gd name="connsiteY3" fmla="*/ 1801091 h 1801091"/>
              <a:gd name="connsiteX4" fmla="*/ 0 w 1900844"/>
              <a:gd name="connsiteY4" fmla="*/ 1784465 h 1801091"/>
              <a:gd name="connsiteX5" fmla="*/ 382386 w 1900844"/>
              <a:gd name="connsiteY5" fmla="*/ 587432 h 1801091"/>
              <a:gd name="connsiteX6" fmla="*/ 189412 w 1900844"/>
              <a:gd name="connsiteY6" fmla="*/ 15338 h 1801091"/>
              <a:gd name="connsiteX0" fmla="*/ 189412 w 1900844"/>
              <a:gd name="connsiteY0" fmla="*/ 25135 h 1801091"/>
              <a:gd name="connsiteX1" fmla="*/ 1712422 w 1900844"/>
              <a:gd name="connsiteY1" fmla="*/ 0 h 1801091"/>
              <a:gd name="connsiteX2" fmla="*/ 1900844 w 1900844"/>
              <a:gd name="connsiteY2" fmla="*/ 587432 h 1801091"/>
              <a:gd name="connsiteX3" fmla="*/ 1512917 w 1900844"/>
              <a:gd name="connsiteY3" fmla="*/ 1801091 h 1801091"/>
              <a:gd name="connsiteX4" fmla="*/ 0 w 1900844"/>
              <a:gd name="connsiteY4" fmla="*/ 1784465 h 1801091"/>
              <a:gd name="connsiteX5" fmla="*/ 382386 w 1900844"/>
              <a:gd name="connsiteY5" fmla="*/ 587432 h 1801091"/>
              <a:gd name="connsiteX6" fmla="*/ 189412 w 1900844"/>
              <a:gd name="connsiteY6" fmla="*/ 25135 h 1801091"/>
              <a:gd name="connsiteX0" fmla="*/ 192678 w 1900844"/>
              <a:gd name="connsiteY0" fmla="*/ 5541 h 1801091"/>
              <a:gd name="connsiteX1" fmla="*/ 1712422 w 1900844"/>
              <a:gd name="connsiteY1" fmla="*/ 0 h 1801091"/>
              <a:gd name="connsiteX2" fmla="*/ 1900844 w 1900844"/>
              <a:gd name="connsiteY2" fmla="*/ 587432 h 1801091"/>
              <a:gd name="connsiteX3" fmla="*/ 1512917 w 1900844"/>
              <a:gd name="connsiteY3" fmla="*/ 1801091 h 1801091"/>
              <a:gd name="connsiteX4" fmla="*/ 0 w 1900844"/>
              <a:gd name="connsiteY4" fmla="*/ 1784465 h 1801091"/>
              <a:gd name="connsiteX5" fmla="*/ 382386 w 1900844"/>
              <a:gd name="connsiteY5" fmla="*/ 587432 h 1801091"/>
              <a:gd name="connsiteX6" fmla="*/ 192678 w 1900844"/>
              <a:gd name="connsiteY6" fmla="*/ 5541 h 1801091"/>
              <a:gd name="connsiteX0" fmla="*/ 186872 w 1895038"/>
              <a:gd name="connsiteY0" fmla="*/ 5541 h 1801091"/>
              <a:gd name="connsiteX1" fmla="*/ 1706616 w 1895038"/>
              <a:gd name="connsiteY1" fmla="*/ 0 h 1801091"/>
              <a:gd name="connsiteX2" fmla="*/ 1895038 w 1895038"/>
              <a:gd name="connsiteY2" fmla="*/ 587432 h 1801091"/>
              <a:gd name="connsiteX3" fmla="*/ 1507111 w 1895038"/>
              <a:gd name="connsiteY3" fmla="*/ 1801091 h 1801091"/>
              <a:gd name="connsiteX4" fmla="*/ 0 w 1895038"/>
              <a:gd name="connsiteY4" fmla="*/ 1775347 h 1801091"/>
              <a:gd name="connsiteX5" fmla="*/ 376580 w 1895038"/>
              <a:gd name="connsiteY5" fmla="*/ 587432 h 1801091"/>
              <a:gd name="connsiteX6" fmla="*/ 186872 w 1895038"/>
              <a:gd name="connsiteY6" fmla="*/ 5541 h 1801091"/>
              <a:gd name="connsiteX0" fmla="*/ 186872 w 1895038"/>
              <a:gd name="connsiteY0" fmla="*/ 5541 h 1785133"/>
              <a:gd name="connsiteX1" fmla="*/ 1706616 w 1895038"/>
              <a:gd name="connsiteY1" fmla="*/ 0 h 1785133"/>
              <a:gd name="connsiteX2" fmla="*/ 1895038 w 1895038"/>
              <a:gd name="connsiteY2" fmla="*/ 587432 h 1785133"/>
              <a:gd name="connsiteX3" fmla="*/ 1515820 w 1895038"/>
              <a:gd name="connsiteY3" fmla="*/ 1785133 h 1785133"/>
              <a:gd name="connsiteX4" fmla="*/ 0 w 1895038"/>
              <a:gd name="connsiteY4" fmla="*/ 1775347 h 1785133"/>
              <a:gd name="connsiteX5" fmla="*/ 376580 w 1895038"/>
              <a:gd name="connsiteY5" fmla="*/ 587432 h 1785133"/>
              <a:gd name="connsiteX6" fmla="*/ 186872 w 1895038"/>
              <a:gd name="connsiteY6" fmla="*/ 5541 h 1785133"/>
              <a:gd name="connsiteX0" fmla="*/ 186872 w 1895038"/>
              <a:gd name="connsiteY0" fmla="*/ 5541 h 1785133"/>
              <a:gd name="connsiteX1" fmla="*/ 1706616 w 1895038"/>
              <a:gd name="connsiteY1" fmla="*/ 0 h 1785133"/>
              <a:gd name="connsiteX2" fmla="*/ 1895038 w 1895038"/>
              <a:gd name="connsiteY2" fmla="*/ 587432 h 1785133"/>
              <a:gd name="connsiteX3" fmla="*/ 1515820 w 1895038"/>
              <a:gd name="connsiteY3" fmla="*/ 1785133 h 1785133"/>
              <a:gd name="connsiteX4" fmla="*/ 0 w 1895038"/>
              <a:gd name="connsiteY4" fmla="*/ 1782186 h 1785133"/>
              <a:gd name="connsiteX5" fmla="*/ 376580 w 1895038"/>
              <a:gd name="connsiteY5" fmla="*/ 587432 h 1785133"/>
              <a:gd name="connsiteX6" fmla="*/ 186872 w 1895038"/>
              <a:gd name="connsiteY6" fmla="*/ 5541 h 1785133"/>
              <a:gd name="connsiteX0" fmla="*/ 152037 w 1895038"/>
              <a:gd name="connsiteY0" fmla="*/ 5541 h 1785133"/>
              <a:gd name="connsiteX1" fmla="*/ 1706616 w 1895038"/>
              <a:gd name="connsiteY1" fmla="*/ 0 h 1785133"/>
              <a:gd name="connsiteX2" fmla="*/ 1895038 w 1895038"/>
              <a:gd name="connsiteY2" fmla="*/ 587432 h 1785133"/>
              <a:gd name="connsiteX3" fmla="*/ 1515820 w 1895038"/>
              <a:gd name="connsiteY3" fmla="*/ 1785133 h 1785133"/>
              <a:gd name="connsiteX4" fmla="*/ 0 w 1895038"/>
              <a:gd name="connsiteY4" fmla="*/ 1782186 h 1785133"/>
              <a:gd name="connsiteX5" fmla="*/ 376580 w 1895038"/>
              <a:gd name="connsiteY5" fmla="*/ 587432 h 1785133"/>
              <a:gd name="connsiteX6" fmla="*/ 152037 w 1895038"/>
              <a:gd name="connsiteY6" fmla="*/ 5541 h 1785133"/>
              <a:gd name="connsiteX0" fmla="*/ 131717 w 1895038"/>
              <a:gd name="connsiteY0" fmla="*/ 5541 h 1785133"/>
              <a:gd name="connsiteX1" fmla="*/ 1706616 w 1895038"/>
              <a:gd name="connsiteY1" fmla="*/ 0 h 1785133"/>
              <a:gd name="connsiteX2" fmla="*/ 1895038 w 1895038"/>
              <a:gd name="connsiteY2" fmla="*/ 587432 h 1785133"/>
              <a:gd name="connsiteX3" fmla="*/ 1515820 w 1895038"/>
              <a:gd name="connsiteY3" fmla="*/ 1785133 h 1785133"/>
              <a:gd name="connsiteX4" fmla="*/ 0 w 1895038"/>
              <a:gd name="connsiteY4" fmla="*/ 1782186 h 1785133"/>
              <a:gd name="connsiteX5" fmla="*/ 376580 w 1895038"/>
              <a:gd name="connsiteY5" fmla="*/ 587432 h 1785133"/>
              <a:gd name="connsiteX6" fmla="*/ 131717 w 1895038"/>
              <a:gd name="connsiteY6" fmla="*/ 5541 h 1785133"/>
              <a:gd name="connsiteX0" fmla="*/ 143328 w 1906649"/>
              <a:gd name="connsiteY0" fmla="*/ 5541 h 1785133"/>
              <a:gd name="connsiteX1" fmla="*/ 1718227 w 1906649"/>
              <a:gd name="connsiteY1" fmla="*/ 0 h 1785133"/>
              <a:gd name="connsiteX2" fmla="*/ 1906649 w 1906649"/>
              <a:gd name="connsiteY2" fmla="*/ 587432 h 1785133"/>
              <a:gd name="connsiteX3" fmla="*/ 1527431 w 1906649"/>
              <a:gd name="connsiteY3" fmla="*/ 1785133 h 1785133"/>
              <a:gd name="connsiteX4" fmla="*/ 0 w 1906649"/>
              <a:gd name="connsiteY4" fmla="*/ 1775348 h 1785133"/>
              <a:gd name="connsiteX5" fmla="*/ 388191 w 1906649"/>
              <a:gd name="connsiteY5" fmla="*/ 587432 h 1785133"/>
              <a:gd name="connsiteX6" fmla="*/ 143328 w 1906649"/>
              <a:gd name="connsiteY6" fmla="*/ 5541 h 178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649" h="1785133">
                <a:moveTo>
                  <a:pt x="143328" y="5541"/>
                </a:moveTo>
                <a:lnTo>
                  <a:pt x="1718227" y="0"/>
                </a:lnTo>
                <a:lnTo>
                  <a:pt x="1906649" y="587432"/>
                </a:lnTo>
                <a:lnTo>
                  <a:pt x="1527431" y="1785133"/>
                </a:lnTo>
                <a:lnTo>
                  <a:pt x="0" y="1775348"/>
                </a:lnTo>
                <a:lnTo>
                  <a:pt x="388191" y="587432"/>
                </a:lnTo>
                <a:lnTo>
                  <a:pt x="143328" y="5541"/>
                </a:ln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600" b="1" dirty="0">
                <a:solidFill>
                  <a:prstClr val="white"/>
                </a:solidFill>
                <a:effectLst>
                  <a:outerShdw blurRad="38100" dist="38100" dir="2700000" algn="tl">
                    <a:srgbClr val="000000">
                      <a:alpha val="43137"/>
                    </a:srgbClr>
                  </a:outerShdw>
                </a:effectLst>
                <a:cs typeface="Arial" pitchFamily="34" charset="0"/>
              </a:rPr>
              <a:t>Forças e </a:t>
            </a:r>
            <a:br>
              <a:rPr lang="en-US" sz="1600" b="1" dirty="0">
                <a:solidFill>
                  <a:prstClr val="white"/>
                </a:solidFill>
                <a:effectLst>
                  <a:outerShdw blurRad="38100" dist="38100" dir="2700000" algn="tl">
                    <a:srgbClr val="000000">
                      <a:alpha val="43137"/>
                    </a:srgbClr>
                  </a:outerShdw>
                </a:effectLst>
                <a:cs typeface="Arial" pitchFamily="34" charset="0"/>
              </a:rPr>
            </a:br>
            <a:r>
              <a:rPr lang="en-US" sz="1600" b="1" dirty="0">
                <a:solidFill>
                  <a:prstClr val="white"/>
                </a:solidFill>
                <a:effectLst>
                  <a:outerShdw blurRad="38100" dist="38100" dir="2700000" algn="tl">
                    <a:srgbClr val="000000">
                      <a:alpha val="43137"/>
                    </a:srgbClr>
                  </a:outerShdw>
                </a:effectLst>
                <a:cs typeface="Arial" pitchFamily="34" charset="0"/>
              </a:rPr>
              <a:t>  Fraquezas, </a:t>
            </a:r>
            <a:br>
              <a:rPr lang="en-US" sz="1600" b="1" dirty="0">
                <a:solidFill>
                  <a:prstClr val="white"/>
                </a:solidFill>
                <a:effectLst>
                  <a:outerShdw blurRad="38100" dist="38100" dir="2700000" algn="tl">
                    <a:srgbClr val="000000">
                      <a:alpha val="43137"/>
                    </a:srgbClr>
                  </a:outerShdw>
                </a:effectLst>
                <a:cs typeface="Arial" pitchFamily="34" charset="0"/>
              </a:rPr>
            </a:br>
            <a:r>
              <a:rPr lang="en-US" sz="1600" b="1" dirty="0">
                <a:solidFill>
                  <a:prstClr val="white"/>
                </a:solidFill>
                <a:effectLst>
                  <a:outerShdw blurRad="38100" dist="38100" dir="2700000" algn="tl">
                    <a:srgbClr val="000000">
                      <a:alpha val="43137"/>
                    </a:srgbClr>
                  </a:outerShdw>
                </a:effectLst>
                <a:cs typeface="Arial" pitchFamily="34" charset="0"/>
              </a:rPr>
              <a:t>Ameaças </a:t>
            </a:r>
            <a:br>
              <a:rPr lang="en-US" sz="1600" b="1" dirty="0">
                <a:solidFill>
                  <a:prstClr val="white"/>
                </a:solidFill>
                <a:effectLst>
                  <a:outerShdw blurRad="38100" dist="38100" dir="2700000" algn="tl">
                    <a:srgbClr val="000000">
                      <a:alpha val="43137"/>
                    </a:srgbClr>
                  </a:outerShdw>
                </a:effectLst>
                <a:cs typeface="Arial" pitchFamily="34" charset="0"/>
              </a:rPr>
            </a:br>
            <a:r>
              <a:rPr lang="en-US" sz="1600" b="1" dirty="0">
                <a:solidFill>
                  <a:prstClr val="white"/>
                </a:solidFill>
                <a:effectLst>
                  <a:outerShdw blurRad="38100" dist="38100" dir="2700000" algn="tl">
                    <a:srgbClr val="000000">
                      <a:alpha val="43137"/>
                    </a:srgbClr>
                  </a:outerShdw>
                </a:effectLst>
                <a:cs typeface="Arial" pitchFamily="34" charset="0"/>
              </a:rPr>
              <a:t>e</a:t>
            </a:r>
            <a:br>
              <a:rPr lang="en-US" sz="1600" b="1" dirty="0">
                <a:solidFill>
                  <a:prstClr val="white"/>
                </a:solidFill>
                <a:effectLst>
                  <a:outerShdw blurRad="38100" dist="38100" dir="2700000" algn="tl">
                    <a:srgbClr val="000000">
                      <a:alpha val="43137"/>
                    </a:srgbClr>
                  </a:outerShdw>
                </a:effectLst>
                <a:cs typeface="Arial" pitchFamily="34" charset="0"/>
              </a:rPr>
            </a:br>
            <a:r>
              <a:rPr lang="en-US" sz="1600" b="1" dirty="0">
                <a:solidFill>
                  <a:prstClr val="white"/>
                </a:solidFill>
                <a:effectLst>
                  <a:outerShdw blurRad="38100" dist="38100" dir="2700000" algn="tl">
                    <a:srgbClr val="000000">
                      <a:alpha val="43137"/>
                    </a:srgbClr>
                  </a:outerShdw>
                </a:effectLst>
                <a:cs typeface="Arial" pitchFamily="34" charset="0"/>
              </a:rPr>
              <a:t>Oportunidades</a:t>
            </a:r>
          </a:p>
          <a:p>
            <a:pPr algn="ctr" fontAlgn="auto">
              <a:spcBef>
                <a:spcPts val="0"/>
              </a:spcBef>
              <a:spcAft>
                <a:spcPts val="0"/>
              </a:spcAft>
              <a:defRPr/>
            </a:pPr>
            <a:r>
              <a:rPr lang="en-US" sz="1600" b="1" dirty="0">
                <a:solidFill>
                  <a:prstClr val="white"/>
                </a:solidFill>
                <a:effectLst>
                  <a:outerShdw blurRad="38100" dist="38100" dir="2700000" algn="tl">
                    <a:srgbClr val="000000">
                      <a:alpha val="43137"/>
                    </a:srgbClr>
                  </a:outerShdw>
                </a:effectLst>
                <a:cs typeface="Arial" pitchFamily="34" charset="0"/>
              </a:rPr>
              <a:t>(11)</a:t>
            </a:r>
            <a:endParaRPr lang="pt-BR" sz="1600" b="1" dirty="0">
              <a:solidFill>
                <a:prstClr val="white"/>
              </a:solidFill>
              <a:effectLst>
                <a:outerShdw blurRad="38100" dist="38100" dir="2700000" algn="tl">
                  <a:srgbClr val="000000">
                    <a:alpha val="43137"/>
                  </a:srgbClr>
                </a:outerShdw>
              </a:effectLst>
              <a:cs typeface="Arial" pitchFamily="34" charset="0"/>
            </a:endParaRPr>
          </a:p>
        </p:txBody>
      </p:sp>
      <p:sp>
        <p:nvSpPr>
          <p:cNvPr id="27" name="Freeform 26"/>
          <p:cNvSpPr/>
          <p:nvPr/>
        </p:nvSpPr>
        <p:spPr>
          <a:xfrm>
            <a:off x="7086600" y="3957826"/>
            <a:ext cx="1900844" cy="2290574"/>
          </a:xfrm>
          <a:custGeom>
            <a:avLst/>
            <a:gdLst>
              <a:gd name="connsiteX0" fmla="*/ 182880 w 1900844"/>
              <a:gd name="connsiteY0" fmla="*/ 5541 h 1801091"/>
              <a:gd name="connsiteX1" fmla="*/ 1712422 w 1900844"/>
              <a:gd name="connsiteY1" fmla="*/ 0 h 1801091"/>
              <a:gd name="connsiteX2" fmla="*/ 1900844 w 1900844"/>
              <a:gd name="connsiteY2" fmla="*/ 587432 h 1801091"/>
              <a:gd name="connsiteX3" fmla="*/ 1512917 w 1900844"/>
              <a:gd name="connsiteY3" fmla="*/ 1801091 h 1801091"/>
              <a:gd name="connsiteX4" fmla="*/ 0 w 1900844"/>
              <a:gd name="connsiteY4" fmla="*/ 1784465 h 1801091"/>
              <a:gd name="connsiteX5" fmla="*/ 382386 w 1900844"/>
              <a:gd name="connsiteY5" fmla="*/ 587432 h 1801091"/>
              <a:gd name="connsiteX6" fmla="*/ 182880 w 1900844"/>
              <a:gd name="connsiteY6" fmla="*/ 5541 h 1801091"/>
              <a:gd name="connsiteX0" fmla="*/ 182880 w 1900844"/>
              <a:gd name="connsiteY0" fmla="*/ 5541 h 1790130"/>
              <a:gd name="connsiteX1" fmla="*/ 1712422 w 1900844"/>
              <a:gd name="connsiteY1" fmla="*/ 0 h 1790130"/>
              <a:gd name="connsiteX2" fmla="*/ 1900844 w 1900844"/>
              <a:gd name="connsiteY2" fmla="*/ 587432 h 1790130"/>
              <a:gd name="connsiteX3" fmla="*/ 1521332 w 1900844"/>
              <a:gd name="connsiteY3" fmla="*/ 1790130 h 1790130"/>
              <a:gd name="connsiteX4" fmla="*/ 0 w 1900844"/>
              <a:gd name="connsiteY4" fmla="*/ 1784465 h 1790130"/>
              <a:gd name="connsiteX5" fmla="*/ 382386 w 1900844"/>
              <a:gd name="connsiteY5" fmla="*/ 587432 h 1790130"/>
              <a:gd name="connsiteX6" fmla="*/ 182880 w 1900844"/>
              <a:gd name="connsiteY6" fmla="*/ 5541 h 179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844" h="1790130">
                <a:moveTo>
                  <a:pt x="182880" y="5541"/>
                </a:moveTo>
                <a:lnTo>
                  <a:pt x="1712422" y="0"/>
                </a:lnTo>
                <a:lnTo>
                  <a:pt x="1900844" y="587432"/>
                </a:lnTo>
                <a:lnTo>
                  <a:pt x="1521332" y="1790130"/>
                </a:lnTo>
                <a:lnTo>
                  <a:pt x="0" y="1784465"/>
                </a:lnTo>
                <a:lnTo>
                  <a:pt x="382386" y="587432"/>
                </a:lnTo>
                <a:lnTo>
                  <a:pt x="182880" y="5541"/>
                </a:ln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1600" b="1" dirty="0">
                <a:solidFill>
                  <a:prstClr val="white"/>
                </a:solidFill>
                <a:effectLst>
                  <a:outerShdw blurRad="38100" dist="38100" dir="2700000" algn="tl">
                    <a:srgbClr val="000000">
                      <a:alpha val="43137"/>
                    </a:srgbClr>
                  </a:outerShdw>
                </a:effectLst>
                <a:cs typeface="Arial" pitchFamily="34" charset="0"/>
              </a:rPr>
              <a:t>Refinar a</a:t>
            </a:r>
            <a:br>
              <a:rPr lang="en-US" sz="1600" b="1" dirty="0">
                <a:solidFill>
                  <a:prstClr val="white"/>
                </a:solidFill>
                <a:effectLst>
                  <a:outerShdw blurRad="38100" dist="38100" dir="2700000" algn="tl">
                    <a:srgbClr val="000000">
                      <a:alpha val="43137"/>
                    </a:srgbClr>
                  </a:outerShdw>
                </a:effectLst>
                <a:cs typeface="Arial" pitchFamily="34" charset="0"/>
              </a:rPr>
            </a:br>
            <a:r>
              <a:rPr lang="en-US" sz="1600" b="1" dirty="0">
                <a:solidFill>
                  <a:prstClr val="white"/>
                </a:solidFill>
                <a:effectLst>
                  <a:outerShdw blurRad="38100" dist="38100" dir="2700000" algn="tl">
                    <a:srgbClr val="000000">
                      <a:alpha val="43137"/>
                    </a:srgbClr>
                  </a:outerShdw>
                </a:effectLst>
                <a:cs typeface="Arial" pitchFamily="34" charset="0"/>
              </a:rPr>
              <a:t> Visão </a:t>
            </a:r>
            <a:br>
              <a:rPr lang="en-US" sz="1600" b="1" dirty="0">
                <a:solidFill>
                  <a:prstClr val="white"/>
                </a:solidFill>
                <a:effectLst>
                  <a:outerShdw blurRad="38100" dist="38100" dir="2700000" algn="tl">
                    <a:srgbClr val="000000">
                      <a:alpha val="43137"/>
                    </a:srgbClr>
                  </a:outerShdw>
                </a:effectLst>
                <a:cs typeface="Arial" pitchFamily="34" charset="0"/>
              </a:rPr>
            </a:br>
            <a:r>
              <a:rPr lang="en-US" sz="1600" b="1" dirty="0">
                <a:solidFill>
                  <a:prstClr val="white"/>
                </a:solidFill>
                <a:effectLst>
                  <a:outerShdw blurRad="38100" dist="38100" dir="2700000" algn="tl">
                    <a:srgbClr val="000000">
                      <a:alpha val="43137"/>
                    </a:srgbClr>
                  </a:outerShdw>
                </a:effectLst>
                <a:cs typeface="Arial" pitchFamily="34" charset="0"/>
              </a:rPr>
              <a:t>  e Desenvolver</a:t>
            </a:r>
            <a:br>
              <a:rPr lang="en-US" sz="1600" b="1" dirty="0">
                <a:solidFill>
                  <a:prstClr val="white"/>
                </a:solidFill>
                <a:effectLst>
                  <a:outerShdw blurRad="38100" dist="38100" dir="2700000" algn="tl">
                    <a:srgbClr val="000000">
                      <a:alpha val="43137"/>
                    </a:srgbClr>
                  </a:outerShdw>
                </a:effectLst>
                <a:cs typeface="Arial" pitchFamily="34" charset="0"/>
              </a:rPr>
            </a:br>
            <a:r>
              <a:rPr lang="en-US" sz="1600" b="1" dirty="0">
                <a:solidFill>
                  <a:prstClr val="white"/>
                </a:solidFill>
                <a:effectLst>
                  <a:outerShdw blurRad="38100" dist="38100" dir="2700000" algn="tl">
                    <a:srgbClr val="000000">
                      <a:alpha val="43137"/>
                    </a:srgbClr>
                  </a:outerShdw>
                </a:effectLst>
                <a:cs typeface="Arial" pitchFamily="34" charset="0"/>
              </a:rPr>
              <a:t>  Recomendações Estratégicas</a:t>
            </a:r>
          </a:p>
          <a:p>
            <a:pPr algn="ctr" fontAlgn="auto">
              <a:spcBef>
                <a:spcPts val="0"/>
              </a:spcBef>
              <a:spcAft>
                <a:spcPts val="0"/>
              </a:spcAft>
              <a:defRPr/>
            </a:pPr>
            <a:r>
              <a:rPr lang="en-US" sz="1600" b="1" dirty="0">
                <a:solidFill>
                  <a:prstClr val="white"/>
                </a:solidFill>
                <a:effectLst>
                  <a:outerShdw blurRad="38100" dist="38100" dir="2700000" algn="tl">
                    <a:srgbClr val="000000">
                      <a:alpha val="43137"/>
                    </a:srgbClr>
                  </a:outerShdw>
                </a:effectLst>
                <a:cs typeface="Arial" pitchFamily="34" charset="0"/>
              </a:rPr>
              <a:t>(12)</a:t>
            </a:r>
            <a:endParaRPr lang="pt-BR" sz="1600" b="1" dirty="0">
              <a:solidFill>
                <a:prstClr val="white"/>
              </a:solidFill>
              <a:effectLst>
                <a:outerShdw blurRad="38100" dist="38100" dir="2700000" algn="tl">
                  <a:srgbClr val="000000">
                    <a:alpha val="43137"/>
                  </a:srgbClr>
                </a:outerShdw>
              </a:effectLst>
              <a:cs typeface="Arial" pitchFamily="34" charset="0"/>
            </a:endParaRPr>
          </a:p>
        </p:txBody>
      </p:sp>
      <p:sp>
        <p:nvSpPr>
          <p:cNvPr id="28" name="Freeform 27"/>
          <p:cNvSpPr/>
          <p:nvPr/>
        </p:nvSpPr>
        <p:spPr>
          <a:xfrm>
            <a:off x="822455" y="4734517"/>
            <a:ext cx="1745496" cy="729739"/>
          </a:xfrm>
          <a:custGeom>
            <a:avLst/>
            <a:gdLst>
              <a:gd name="connsiteX0" fmla="*/ 0 w 8147714"/>
              <a:gd name="connsiteY0" fmla="*/ 0 h 1828800"/>
              <a:gd name="connsiteX1" fmla="*/ 7533564 w 8147714"/>
              <a:gd name="connsiteY1" fmla="*/ 0 h 1828800"/>
              <a:gd name="connsiteX2" fmla="*/ 8147714 w 8147714"/>
              <a:gd name="connsiteY2" fmla="*/ 1815152 h 1828800"/>
              <a:gd name="connsiteX3" fmla="*/ 13648 w 8147714"/>
              <a:gd name="connsiteY3" fmla="*/ 1828800 h 1828800"/>
              <a:gd name="connsiteX4" fmla="*/ 0 w 8147714"/>
              <a:gd name="connsiteY4" fmla="*/ 0 h 1828800"/>
              <a:gd name="connsiteX0" fmla="*/ 0 w 7725684"/>
              <a:gd name="connsiteY0" fmla="*/ 0 h 1828800"/>
              <a:gd name="connsiteX1" fmla="*/ 7533564 w 7725684"/>
              <a:gd name="connsiteY1" fmla="*/ 0 h 1828800"/>
              <a:gd name="connsiteX2" fmla="*/ 7725684 w 7725684"/>
              <a:gd name="connsiteY2" fmla="*/ 1773264 h 1828800"/>
              <a:gd name="connsiteX3" fmla="*/ 13648 w 7725684"/>
              <a:gd name="connsiteY3" fmla="*/ 1828800 h 1828800"/>
              <a:gd name="connsiteX4" fmla="*/ 0 w 7725684"/>
              <a:gd name="connsiteY4" fmla="*/ 0 h 1828800"/>
              <a:gd name="connsiteX0" fmla="*/ 0 w 8448085"/>
              <a:gd name="connsiteY0" fmla="*/ 0 h 1828800"/>
              <a:gd name="connsiteX1" fmla="*/ 7533564 w 8448085"/>
              <a:gd name="connsiteY1" fmla="*/ 0 h 1828800"/>
              <a:gd name="connsiteX2" fmla="*/ 8448085 w 8448085"/>
              <a:gd name="connsiteY2" fmla="*/ 1773264 h 1828800"/>
              <a:gd name="connsiteX3" fmla="*/ 13648 w 8448085"/>
              <a:gd name="connsiteY3" fmla="*/ 1828800 h 1828800"/>
              <a:gd name="connsiteX4" fmla="*/ 0 w 8448085"/>
              <a:gd name="connsiteY4" fmla="*/ 0 h 1828800"/>
              <a:gd name="connsiteX0" fmla="*/ 0 w 8448085"/>
              <a:gd name="connsiteY0" fmla="*/ 0 h 1773264"/>
              <a:gd name="connsiteX1" fmla="*/ 7533564 w 8448085"/>
              <a:gd name="connsiteY1" fmla="*/ 0 h 1773264"/>
              <a:gd name="connsiteX2" fmla="*/ 8448085 w 8448085"/>
              <a:gd name="connsiteY2" fmla="*/ 1773264 h 1773264"/>
              <a:gd name="connsiteX3" fmla="*/ 13649 w 8448085"/>
              <a:gd name="connsiteY3" fmla="*/ 1755999 h 1773264"/>
              <a:gd name="connsiteX4" fmla="*/ 0 w 8448085"/>
              <a:gd name="connsiteY4" fmla="*/ 0 h 1773264"/>
              <a:gd name="connsiteX0" fmla="*/ 0 w 8480376"/>
              <a:gd name="connsiteY0" fmla="*/ 0 h 1773264"/>
              <a:gd name="connsiteX1" fmla="*/ 8480376 w 8480376"/>
              <a:gd name="connsiteY1" fmla="*/ 0 h 1773264"/>
              <a:gd name="connsiteX2" fmla="*/ 8448085 w 8480376"/>
              <a:gd name="connsiteY2" fmla="*/ 1773264 h 1773264"/>
              <a:gd name="connsiteX3" fmla="*/ 13649 w 8480376"/>
              <a:gd name="connsiteY3" fmla="*/ 1755999 h 1773264"/>
              <a:gd name="connsiteX4" fmla="*/ 0 w 8480376"/>
              <a:gd name="connsiteY4" fmla="*/ 0 h 1773264"/>
              <a:gd name="connsiteX0" fmla="*/ 0 w 8480376"/>
              <a:gd name="connsiteY0" fmla="*/ 0 h 1755999"/>
              <a:gd name="connsiteX1" fmla="*/ 8480376 w 8480376"/>
              <a:gd name="connsiteY1" fmla="*/ 0 h 1755999"/>
              <a:gd name="connsiteX2" fmla="*/ 7737981 w 8480376"/>
              <a:gd name="connsiteY2" fmla="*/ 1732104 h 1755999"/>
              <a:gd name="connsiteX3" fmla="*/ 13649 w 8480376"/>
              <a:gd name="connsiteY3" fmla="*/ 1755999 h 1755999"/>
              <a:gd name="connsiteX4" fmla="*/ 0 w 8480376"/>
              <a:gd name="connsiteY4" fmla="*/ 0 h 1755999"/>
              <a:gd name="connsiteX0" fmla="*/ 0 w 8480376"/>
              <a:gd name="connsiteY0" fmla="*/ 0 h 1755999"/>
              <a:gd name="connsiteX1" fmla="*/ 8480376 w 8480376"/>
              <a:gd name="connsiteY1" fmla="*/ 0 h 1755999"/>
              <a:gd name="connsiteX2" fmla="*/ 7599904 w 8480376"/>
              <a:gd name="connsiteY2" fmla="*/ 1721812 h 1755999"/>
              <a:gd name="connsiteX3" fmla="*/ 13649 w 8480376"/>
              <a:gd name="connsiteY3" fmla="*/ 1755999 h 1755999"/>
              <a:gd name="connsiteX4" fmla="*/ 0 w 8480376"/>
              <a:gd name="connsiteY4" fmla="*/ 0 h 1755999"/>
              <a:gd name="connsiteX0" fmla="*/ 0 w 8778474"/>
              <a:gd name="connsiteY0" fmla="*/ 9460 h 1765459"/>
              <a:gd name="connsiteX1" fmla="*/ 8778474 w 8778474"/>
              <a:gd name="connsiteY1" fmla="*/ 0 h 1765459"/>
              <a:gd name="connsiteX2" fmla="*/ 7599904 w 8778474"/>
              <a:gd name="connsiteY2" fmla="*/ 1731272 h 1765459"/>
              <a:gd name="connsiteX3" fmla="*/ 13649 w 8778474"/>
              <a:gd name="connsiteY3" fmla="*/ 1765459 h 1765459"/>
              <a:gd name="connsiteX4" fmla="*/ 0 w 8778474"/>
              <a:gd name="connsiteY4" fmla="*/ 9460 h 1765459"/>
              <a:gd name="connsiteX0" fmla="*/ 0 w 8778474"/>
              <a:gd name="connsiteY0" fmla="*/ 9460 h 1766405"/>
              <a:gd name="connsiteX1" fmla="*/ 8778474 w 8778474"/>
              <a:gd name="connsiteY1" fmla="*/ 0 h 1766405"/>
              <a:gd name="connsiteX2" fmla="*/ 7658297 w 8778474"/>
              <a:gd name="connsiteY2" fmla="*/ 1766405 h 1766405"/>
              <a:gd name="connsiteX3" fmla="*/ 13649 w 8778474"/>
              <a:gd name="connsiteY3" fmla="*/ 1765459 h 1766405"/>
              <a:gd name="connsiteX4" fmla="*/ 0 w 8778474"/>
              <a:gd name="connsiteY4" fmla="*/ 9460 h 1766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8474" h="1766405">
                <a:moveTo>
                  <a:pt x="0" y="9460"/>
                </a:moveTo>
                <a:lnTo>
                  <a:pt x="8778474" y="0"/>
                </a:lnTo>
                <a:lnTo>
                  <a:pt x="7658297" y="1766405"/>
                </a:lnTo>
                <a:lnTo>
                  <a:pt x="13649" y="1765459"/>
                </a:lnTo>
                <a:lnTo>
                  <a:pt x="0" y="9460"/>
                </a:ln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n-US" sz="1600" b="1" dirty="0">
                <a:solidFill>
                  <a:prstClr val="white"/>
                </a:solidFill>
                <a:effectLst>
                  <a:outerShdw blurRad="38100" dist="38100" dir="2700000" algn="tl">
                    <a:srgbClr val="000000">
                      <a:alpha val="43137"/>
                    </a:srgbClr>
                  </a:outerShdw>
                </a:effectLst>
                <a:cs typeface="Arial" pitchFamily="34" charset="0"/>
              </a:rPr>
              <a:t>Tendências e Experiências (7)</a:t>
            </a:r>
            <a:endParaRPr lang="pt-BR" sz="1600" b="1" dirty="0">
              <a:solidFill>
                <a:prstClr val="white"/>
              </a:solidFill>
              <a:effectLst>
                <a:outerShdw blurRad="38100" dist="38100" dir="2700000" algn="tl">
                  <a:srgbClr val="000000">
                    <a:alpha val="43137"/>
                  </a:srgbClr>
                </a:outerShdw>
              </a:effectLst>
              <a:cs typeface="Arial" pitchFamily="34" charset="0"/>
            </a:endParaRPr>
          </a:p>
        </p:txBody>
      </p:sp>
      <p:sp>
        <p:nvSpPr>
          <p:cNvPr id="29" name="Freeform 28"/>
          <p:cNvSpPr/>
          <p:nvPr/>
        </p:nvSpPr>
        <p:spPr>
          <a:xfrm>
            <a:off x="822455" y="5532687"/>
            <a:ext cx="4745531" cy="702444"/>
          </a:xfrm>
          <a:custGeom>
            <a:avLst/>
            <a:gdLst>
              <a:gd name="connsiteX0" fmla="*/ 0 w 8147714"/>
              <a:gd name="connsiteY0" fmla="*/ 0 h 1828800"/>
              <a:gd name="connsiteX1" fmla="*/ 7533564 w 8147714"/>
              <a:gd name="connsiteY1" fmla="*/ 0 h 1828800"/>
              <a:gd name="connsiteX2" fmla="*/ 8147714 w 8147714"/>
              <a:gd name="connsiteY2" fmla="*/ 1815152 h 1828800"/>
              <a:gd name="connsiteX3" fmla="*/ 13648 w 8147714"/>
              <a:gd name="connsiteY3" fmla="*/ 1828800 h 1828800"/>
              <a:gd name="connsiteX4" fmla="*/ 0 w 8147714"/>
              <a:gd name="connsiteY4" fmla="*/ 0 h 1828800"/>
              <a:gd name="connsiteX0" fmla="*/ 0 w 7725684"/>
              <a:gd name="connsiteY0" fmla="*/ 0 h 1828800"/>
              <a:gd name="connsiteX1" fmla="*/ 7533564 w 7725684"/>
              <a:gd name="connsiteY1" fmla="*/ 0 h 1828800"/>
              <a:gd name="connsiteX2" fmla="*/ 7725684 w 7725684"/>
              <a:gd name="connsiteY2" fmla="*/ 1773264 h 1828800"/>
              <a:gd name="connsiteX3" fmla="*/ 13648 w 7725684"/>
              <a:gd name="connsiteY3" fmla="*/ 1828800 h 1828800"/>
              <a:gd name="connsiteX4" fmla="*/ 0 w 7725684"/>
              <a:gd name="connsiteY4" fmla="*/ 0 h 1828800"/>
              <a:gd name="connsiteX0" fmla="*/ 0 w 8448085"/>
              <a:gd name="connsiteY0" fmla="*/ 0 h 1828800"/>
              <a:gd name="connsiteX1" fmla="*/ 7533564 w 8448085"/>
              <a:gd name="connsiteY1" fmla="*/ 0 h 1828800"/>
              <a:gd name="connsiteX2" fmla="*/ 8448085 w 8448085"/>
              <a:gd name="connsiteY2" fmla="*/ 1773264 h 1828800"/>
              <a:gd name="connsiteX3" fmla="*/ 13648 w 8448085"/>
              <a:gd name="connsiteY3" fmla="*/ 1828800 h 1828800"/>
              <a:gd name="connsiteX4" fmla="*/ 0 w 8448085"/>
              <a:gd name="connsiteY4" fmla="*/ 0 h 1828800"/>
              <a:gd name="connsiteX0" fmla="*/ 0 w 8448085"/>
              <a:gd name="connsiteY0" fmla="*/ 0 h 1773264"/>
              <a:gd name="connsiteX1" fmla="*/ 7533564 w 8448085"/>
              <a:gd name="connsiteY1" fmla="*/ 0 h 1773264"/>
              <a:gd name="connsiteX2" fmla="*/ 8448085 w 8448085"/>
              <a:gd name="connsiteY2" fmla="*/ 1773264 h 1773264"/>
              <a:gd name="connsiteX3" fmla="*/ 13649 w 8448085"/>
              <a:gd name="connsiteY3" fmla="*/ 1755999 h 1773264"/>
              <a:gd name="connsiteX4" fmla="*/ 0 w 8448085"/>
              <a:gd name="connsiteY4" fmla="*/ 0 h 1773264"/>
              <a:gd name="connsiteX0" fmla="*/ 0 w 8480376"/>
              <a:gd name="connsiteY0" fmla="*/ 0 h 1773264"/>
              <a:gd name="connsiteX1" fmla="*/ 8480376 w 8480376"/>
              <a:gd name="connsiteY1" fmla="*/ 0 h 1773264"/>
              <a:gd name="connsiteX2" fmla="*/ 8448085 w 8480376"/>
              <a:gd name="connsiteY2" fmla="*/ 1773264 h 1773264"/>
              <a:gd name="connsiteX3" fmla="*/ 13649 w 8480376"/>
              <a:gd name="connsiteY3" fmla="*/ 1755999 h 1773264"/>
              <a:gd name="connsiteX4" fmla="*/ 0 w 8480376"/>
              <a:gd name="connsiteY4" fmla="*/ 0 h 1773264"/>
              <a:gd name="connsiteX0" fmla="*/ 0 w 8480376"/>
              <a:gd name="connsiteY0" fmla="*/ 0 h 1755999"/>
              <a:gd name="connsiteX1" fmla="*/ 8480376 w 8480376"/>
              <a:gd name="connsiteY1" fmla="*/ 0 h 1755999"/>
              <a:gd name="connsiteX2" fmla="*/ 7737981 w 8480376"/>
              <a:gd name="connsiteY2" fmla="*/ 1732104 h 1755999"/>
              <a:gd name="connsiteX3" fmla="*/ 13649 w 8480376"/>
              <a:gd name="connsiteY3" fmla="*/ 1755999 h 1755999"/>
              <a:gd name="connsiteX4" fmla="*/ 0 w 8480376"/>
              <a:gd name="connsiteY4" fmla="*/ 0 h 1755999"/>
              <a:gd name="connsiteX0" fmla="*/ 0 w 8480376"/>
              <a:gd name="connsiteY0" fmla="*/ 0 h 1755999"/>
              <a:gd name="connsiteX1" fmla="*/ 8480376 w 8480376"/>
              <a:gd name="connsiteY1" fmla="*/ 0 h 1755999"/>
              <a:gd name="connsiteX2" fmla="*/ 7599904 w 8480376"/>
              <a:gd name="connsiteY2" fmla="*/ 1721812 h 1755999"/>
              <a:gd name="connsiteX3" fmla="*/ 13649 w 8480376"/>
              <a:gd name="connsiteY3" fmla="*/ 1755999 h 1755999"/>
              <a:gd name="connsiteX4" fmla="*/ 0 w 8480376"/>
              <a:gd name="connsiteY4" fmla="*/ 0 h 1755999"/>
              <a:gd name="connsiteX0" fmla="*/ 0 w 8778474"/>
              <a:gd name="connsiteY0" fmla="*/ 9460 h 1765459"/>
              <a:gd name="connsiteX1" fmla="*/ 8778474 w 8778474"/>
              <a:gd name="connsiteY1" fmla="*/ 0 h 1765459"/>
              <a:gd name="connsiteX2" fmla="*/ 7599904 w 8778474"/>
              <a:gd name="connsiteY2" fmla="*/ 1731272 h 1765459"/>
              <a:gd name="connsiteX3" fmla="*/ 13649 w 8778474"/>
              <a:gd name="connsiteY3" fmla="*/ 1765459 h 1765459"/>
              <a:gd name="connsiteX4" fmla="*/ 0 w 8778474"/>
              <a:gd name="connsiteY4" fmla="*/ 9460 h 1765459"/>
              <a:gd name="connsiteX0" fmla="*/ 0 w 8778474"/>
              <a:gd name="connsiteY0" fmla="*/ 9460 h 1766405"/>
              <a:gd name="connsiteX1" fmla="*/ 8778474 w 8778474"/>
              <a:gd name="connsiteY1" fmla="*/ 0 h 1766405"/>
              <a:gd name="connsiteX2" fmla="*/ 7658297 w 8778474"/>
              <a:gd name="connsiteY2" fmla="*/ 1766405 h 1766405"/>
              <a:gd name="connsiteX3" fmla="*/ 13649 w 8778474"/>
              <a:gd name="connsiteY3" fmla="*/ 1765459 h 1766405"/>
              <a:gd name="connsiteX4" fmla="*/ 0 w 8778474"/>
              <a:gd name="connsiteY4" fmla="*/ 9460 h 1766405"/>
              <a:gd name="connsiteX0" fmla="*/ 0 w 8778474"/>
              <a:gd name="connsiteY0" fmla="*/ 9460 h 1801405"/>
              <a:gd name="connsiteX1" fmla="*/ 8778474 w 8778474"/>
              <a:gd name="connsiteY1" fmla="*/ 0 h 1801405"/>
              <a:gd name="connsiteX2" fmla="*/ 8440928 w 8778474"/>
              <a:gd name="connsiteY2" fmla="*/ 1801405 h 1801405"/>
              <a:gd name="connsiteX3" fmla="*/ 13649 w 8778474"/>
              <a:gd name="connsiteY3" fmla="*/ 1765459 h 1801405"/>
              <a:gd name="connsiteX4" fmla="*/ 0 w 8778474"/>
              <a:gd name="connsiteY4" fmla="*/ 9460 h 180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8474" h="1801405">
                <a:moveTo>
                  <a:pt x="0" y="9460"/>
                </a:moveTo>
                <a:lnTo>
                  <a:pt x="8778474" y="0"/>
                </a:lnTo>
                <a:lnTo>
                  <a:pt x="8440928" y="1801405"/>
                </a:lnTo>
                <a:lnTo>
                  <a:pt x="13649" y="1765459"/>
                </a:lnTo>
                <a:lnTo>
                  <a:pt x="0" y="9460"/>
                </a:ln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n-US" sz="1600" b="1" dirty="0">
                <a:solidFill>
                  <a:prstClr val="white"/>
                </a:solidFill>
                <a:effectLst>
                  <a:outerShdw blurRad="38100" dist="38100" dir="2700000" algn="tl">
                    <a:srgbClr val="000000">
                      <a:alpha val="43137"/>
                    </a:srgbClr>
                  </a:outerShdw>
                </a:effectLst>
                <a:cs typeface="Arial" pitchFamily="34" charset="0"/>
              </a:rPr>
              <a:t>Ambiente de e-Saúde (10)</a:t>
            </a:r>
            <a:endParaRPr lang="pt-BR" sz="1600" b="1" dirty="0">
              <a:solidFill>
                <a:prstClr val="white"/>
              </a:solidFill>
              <a:effectLst>
                <a:outerShdw blurRad="38100" dist="38100" dir="2700000" algn="tl">
                  <a:srgbClr val="000000">
                    <a:alpha val="43137"/>
                  </a:srgbClr>
                </a:outerShdw>
              </a:effectLst>
              <a:cs typeface="Arial" pitchFamily="34" charset="0"/>
            </a:endParaRPr>
          </a:p>
        </p:txBody>
      </p:sp>
      <p:sp>
        <p:nvSpPr>
          <p:cNvPr id="30" name="Freeform 29"/>
          <p:cNvSpPr/>
          <p:nvPr/>
        </p:nvSpPr>
        <p:spPr>
          <a:xfrm>
            <a:off x="822455" y="1066800"/>
            <a:ext cx="7330944" cy="513875"/>
          </a:xfrm>
          <a:custGeom>
            <a:avLst/>
            <a:gdLst>
              <a:gd name="connsiteX0" fmla="*/ 0 w 8147714"/>
              <a:gd name="connsiteY0" fmla="*/ 0 h 1828800"/>
              <a:gd name="connsiteX1" fmla="*/ 7533564 w 8147714"/>
              <a:gd name="connsiteY1" fmla="*/ 0 h 1828800"/>
              <a:gd name="connsiteX2" fmla="*/ 8147714 w 8147714"/>
              <a:gd name="connsiteY2" fmla="*/ 1815152 h 1828800"/>
              <a:gd name="connsiteX3" fmla="*/ 13648 w 8147714"/>
              <a:gd name="connsiteY3" fmla="*/ 1828800 h 1828800"/>
              <a:gd name="connsiteX4" fmla="*/ 0 w 8147714"/>
              <a:gd name="connsiteY4" fmla="*/ 0 h 1828800"/>
              <a:gd name="connsiteX0" fmla="*/ 0 w 7725684"/>
              <a:gd name="connsiteY0" fmla="*/ 0 h 1828800"/>
              <a:gd name="connsiteX1" fmla="*/ 7533564 w 7725684"/>
              <a:gd name="connsiteY1" fmla="*/ 0 h 1828800"/>
              <a:gd name="connsiteX2" fmla="*/ 7725684 w 7725684"/>
              <a:gd name="connsiteY2" fmla="*/ 1773264 h 1828800"/>
              <a:gd name="connsiteX3" fmla="*/ 13648 w 7725684"/>
              <a:gd name="connsiteY3" fmla="*/ 1828800 h 1828800"/>
              <a:gd name="connsiteX4" fmla="*/ 0 w 7725684"/>
              <a:gd name="connsiteY4" fmla="*/ 0 h 1828800"/>
              <a:gd name="connsiteX0" fmla="*/ 0 w 7715295"/>
              <a:gd name="connsiteY0" fmla="*/ 0 h 1839231"/>
              <a:gd name="connsiteX1" fmla="*/ 7523175 w 7715295"/>
              <a:gd name="connsiteY1" fmla="*/ 10431 h 1839231"/>
              <a:gd name="connsiteX2" fmla="*/ 7715295 w 7715295"/>
              <a:gd name="connsiteY2" fmla="*/ 1783695 h 1839231"/>
              <a:gd name="connsiteX3" fmla="*/ 3259 w 7715295"/>
              <a:gd name="connsiteY3" fmla="*/ 1839231 h 1839231"/>
              <a:gd name="connsiteX4" fmla="*/ 0 w 7715295"/>
              <a:gd name="connsiteY4" fmla="*/ 0 h 1839231"/>
              <a:gd name="connsiteX0" fmla="*/ 0 w 7715295"/>
              <a:gd name="connsiteY0" fmla="*/ 0 h 1839231"/>
              <a:gd name="connsiteX1" fmla="*/ 7567855 w 7715295"/>
              <a:gd name="connsiteY1" fmla="*/ 51600 h 1839231"/>
              <a:gd name="connsiteX2" fmla="*/ 7715295 w 7715295"/>
              <a:gd name="connsiteY2" fmla="*/ 1783695 h 1839231"/>
              <a:gd name="connsiteX3" fmla="*/ 3259 w 7715295"/>
              <a:gd name="connsiteY3" fmla="*/ 1839231 h 1839231"/>
              <a:gd name="connsiteX4" fmla="*/ 0 w 7715295"/>
              <a:gd name="connsiteY4" fmla="*/ 0 h 1839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95" h="1839231">
                <a:moveTo>
                  <a:pt x="0" y="0"/>
                </a:moveTo>
                <a:lnTo>
                  <a:pt x="7567855" y="51600"/>
                </a:lnTo>
                <a:lnTo>
                  <a:pt x="7715295" y="1783695"/>
                </a:lnTo>
                <a:lnTo>
                  <a:pt x="3259" y="1839231"/>
                </a:lnTo>
                <a:cubicBezTo>
                  <a:pt x="2173" y="1226154"/>
                  <a:pt x="1086" y="613077"/>
                  <a:pt x="0" y="0"/>
                </a:cubicBezTo>
                <a:close/>
              </a:path>
            </a:pathLst>
          </a:custGeom>
          <a:solidFill>
            <a:schemeClr val="bg1">
              <a:lumMod val="65000"/>
            </a:schemeClr>
          </a:solidFill>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n-US" sz="1600" b="1" dirty="0">
                <a:solidFill>
                  <a:prstClr val="white"/>
                </a:solidFill>
                <a:effectLst>
                  <a:outerShdw blurRad="38100" dist="38100" dir="2700000" algn="tl">
                    <a:srgbClr val="000000">
                      <a:alpha val="43137"/>
                    </a:srgbClr>
                  </a:outerShdw>
                </a:effectLst>
                <a:cs typeface="Arial" pitchFamily="34" charset="0"/>
              </a:rPr>
              <a:t>Contextualização e Justificativa para e-Saúde (1 e 2)</a:t>
            </a:r>
            <a:endParaRPr lang="pt-BR" sz="1600" b="1" dirty="0">
              <a:solidFill>
                <a:prstClr val="white"/>
              </a:solidFill>
              <a:effectLst>
                <a:outerShdw blurRad="38100" dist="38100" dir="2700000" algn="tl">
                  <a:srgbClr val="000000">
                    <a:alpha val="43137"/>
                  </a:srgbClr>
                </a:outerShdw>
              </a:effectLst>
              <a:cs typeface="Arial" pitchFamily="34" charset="0"/>
            </a:endParaRPr>
          </a:p>
        </p:txBody>
      </p:sp>
      <p:sp>
        <p:nvSpPr>
          <p:cNvPr id="31" name="Freeform 30"/>
          <p:cNvSpPr/>
          <p:nvPr/>
        </p:nvSpPr>
        <p:spPr>
          <a:xfrm>
            <a:off x="822455" y="1686636"/>
            <a:ext cx="7530153" cy="503639"/>
          </a:xfrm>
          <a:custGeom>
            <a:avLst/>
            <a:gdLst>
              <a:gd name="connsiteX0" fmla="*/ 0 w 8147714"/>
              <a:gd name="connsiteY0" fmla="*/ 0 h 1828800"/>
              <a:gd name="connsiteX1" fmla="*/ 7533564 w 8147714"/>
              <a:gd name="connsiteY1" fmla="*/ 0 h 1828800"/>
              <a:gd name="connsiteX2" fmla="*/ 8147714 w 8147714"/>
              <a:gd name="connsiteY2" fmla="*/ 1815152 h 1828800"/>
              <a:gd name="connsiteX3" fmla="*/ 13648 w 8147714"/>
              <a:gd name="connsiteY3" fmla="*/ 1828800 h 1828800"/>
              <a:gd name="connsiteX4" fmla="*/ 0 w 8147714"/>
              <a:gd name="connsiteY4" fmla="*/ 0 h 1828800"/>
              <a:gd name="connsiteX0" fmla="*/ 0 w 7725684"/>
              <a:gd name="connsiteY0" fmla="*/ 0 h 1828800"/>
              <a:gd name="connsiteX1" fmla="*/ 7533564 w 7725684"/>
              <a:gd name="connsiteY1" fmla="*/ 0 h 1828800"/>
              <a:gd name="connsiteX2" fmla="*/ 7725684 w 7725684"/>
              <a:gd name="connsiteY2" fmla="*/ 1773264 h 1828800"/>
              <a:gd name="connsiteX3" fmla="*/ 13648 w 7725684"/>
              <a:gd name="connsiteY3" fmla="*/ 1828800 h 1828800"/>
              <a:gd name="connsiteX4" fmla="*/ 0 w 7725684"/>
              <a:gd name="connsiteY4" fmla="*/ 0 h 1828800"/>
              <a:gd name="connsiteX0" fmla="*/ 0 w 7715295"/>
              <a:gd name="connsiteY0" fmla="*/ 0 h 1839231"/>
              <a:gd name="connsiteX1" fmla="*/ 7523175 w 7715295"/>
              <a:gd name="connsiteY1" fmla="*/ 10431 h 1839231"/>
              <a:gd name="connsiteX2" fmla="*/ 7715295 w 7715295"/>
              <a:gd name="connsiteY2" fmla="*/ 1783695 h 1839231"/>
              <a:gd name="connsiteX3" fmla="*/ 3259 w 7715295"/>
              <a:gd name="connsiteY3" fmla="*/ 1839231 h 1839231"/>
              <a:gd name="connsiteX4" fmla="*/ 0 w 7715295"/>
              <a:gd name="connsiteY4" fmla="*/ 0 h 1839231"/>
              <a:gd name="connsiteX0" fmla="*/ 0 w 7685298"/>
              <a:gd name="connsiteY0" fmla="*/ 0 h 1839231"/>
              <a:gd name="connsiteX1" fmla="*/ 7523175 w 7685298"/>
              <a:gd name="connsiteY1" fmla="*/ 10431 h 1839231"/>
              <a:gd name="connsiteX2" fmla="*/ 7685298 w 7685298"/>
              <a:gd name="connsiteY2" fmla="*/ 1769969 h 1839231"/>
              <a:gd name="connsiteX3" fmla="*/ 3259 w 7685298"/>
              <a:gd name="connsiteY3" fmla="*/ 1839231 h 1839231"/>
              <a:gd name="connsiteX4" fmla="*/ 0 w 7685298"/>
              <a:gd name="connsiteY4" fmla="*/ 0 h 1839231"/>
              <a:gd name="connsiteX0" fmla="*/ 0 w 7685298"/>
              <a:gd name="connsiteY0" fmla="*/ 0 h 1839231"/>
              <a:gd name="connsiteX1" fmla="*/ 7539841 w 7685298"/>
              <a:gd name="connsiteY1" fmla="*/ 51604 h 1839231"/>
              <a:gd name="connsiteX2" fmla="*/ 7685298 w 7685298"/>
              <a:gd name="connsiteY2" fmla="*/ 1769969 h 1839231"/>
              <a:gd name="connsiteX3" fmla="*/ 3259 w 7685298"/>
              <a:gd name="connsiteY3" fmla="*/ 1839231 h 1839231"/>
              <a:gd name="connsiteX4" fmla="*/ 0 w 7685298"/>
              <a:gd name="connsiteY4" fmla="*/ 0 h 1839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5298" h="1839231">
                <a:moveTo>
                  <a:pt x="0" y="0"/>
                </a:moveTo>
                <a:lnTo>
                  <a:pt x="7539841" y="51604"/>
                </a:lnTo>
                <a:lnTo>
                  <a:pt x="7685298" y="1769969"/>
                </a:lnTo>
                <a:lnTo>
                  <a:pt x="3259" y="1839231"/>
                </a:lnTo>
                <a:cubicBezTo>
                  <a:pt x="2173" y="1226154"/>
                  <a:pt x="1086" y="613077"/>
                  <a:pt x="0" y="0"/>
                </a:cubicBezTo>
                <a:close/>
              </a:path>
            </a:pathLst>
          </a:custGeom>
          <a:solidFill>
            <a:schemeClr val="bg1">
              <a:lumMod val="65000"/>
            </a:schemeClr>
          </a:solidFill>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n-US" sz="1600" b="1" dirty="0">
                <a:solidFill>
                  <a:prstClr val="white"/>
                </a:solidFill>
                <a:effectLst>
                  <a:outerShdw blurRad="38100" dist="38100" dir="2700000" algn="tl">
                    <a:srgbClr val="000000">
                      <a:alpha val="43137"/>
                    </a:srgbClr>
                  </a:outerShdw>
                </a:effectLst>
                <a:cs typeface="Arial" pitchFamily="34" charset="0"/>
              </a:rPr>
              <a:t>Descrição do Método (3)</a:t>
            </a:r>
            <a:endParaRPr lang="pt-BR" sz="1600" b="1" dirty="0">
              <a:solidFill>
                <a:prstClr val="white"/>
              </a:solidFill>
              <a:effectLst>
                <a:outerShdw blurRad="38100" dist="38100" dir="2700000" algn="tl">
                  <a:srgbClr val="000000">
                    <a:alpha val="43137"/>
                  </a:srgbClr>
                </a:outerShdw>
              </a:effectLst>
              <a:cs typeface="Arial" pitchFamily="34" charset="0"/>
            </a:endParaRPr>
          </a:p>
        </p:txBody>
      </p:sp>
    </p:spTree>
    <p:extLst>
      <p:ext uri="{BB962C8B-B14F-4D97-AF65-F5344CB8AC3E}">
        <p14:creationId xmlns:p14="http://schemas.microsoft.com/office/powerpoint/2010/main" val="145435048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pt-BR" dirty="0" smtClean="0"/>
              <a:t>A Essência do Método</a:t>
            </a:r>
            <a:endParaRPr lang="pt-BR" dirty="0"/>
          </a:p>
        </p:txBody>
      </p:sp>
      <p:sp>
        <p:nvSpPr>
          <p:cNvPr id="5" name="Date Placeholder 4"/>
          <p:cNvSpPr>
            <a:spLocks noGrp="1"/>
          </p:cNvSpPr>
          <p:nvPr>
            <p:ph type="dt" sz="half" idx="10"/>
          </p:nvPr>
        </p:nvSpPr>
        <p:spPr/>
        <p:txBody>
          <a:bodyPr/>
          <a:lstStyle/>
          <a:p>
            <a:pPr>
              <a:defRPr/>
            </a:pPr>
            <a:fld id="{B1685893-9A2C-4312-94F6-73D459C0C1E1}" type="datetime3">
              <a:rPr lang="pt-BR"/>
              <a:pPr>
                <a:defRPr/>
              </a:pPr>
              <a:t>03.09.14</a:t>
            </a:fld>
            <a:endParaRPr lang="pt-BR"/>
          </a:p>
        </p:txBody>
      </p:sp>
      <p:sp>
        <p:nvSpPr>
          <p:cNvPr id="6" name="Slide Number Placeholder 5"/>
          <p:cNvSpPr>
            <a:spLocks noGrp="1"/>
          </p:cNvSpPr>
          <p:nvPr>
            <p:ph type="sldNum" sz="quarter" idx="12"/>
          </p:nvPr>
        </p:nvSpPr>
        <p:spPr/>
        <p:txBody>
          <a:bodyPr/>
          <a:lstStyle/>
          <a:p>
            <a:pPr>
              <a:defRPr/>
            </a:pPr>
            <a:fld id="{7E89E901-CE6B-49FE-81A9-E29B7869BE7B}" type="slidenum">
              <a:rPr lang="pt-BR"/>
              <a:pPr>
                <a:defRPr/>
              </a:pPr>
              <a:t>16</a:t>
            </a:fld>
            <a:endParaRPr lang="pt-BR"/>
          </a:p>
        </p:txBody>
      </p:sp>
      <p:grpSp>
        <p:nvGrpSpPr>
          <p:cNvPr id="16" name="Group 15"/>
          <p:cNvGrpSpPr/>
          <p:nvPr/>
        </p:nvGrpSpPr>
        <p:grpSpPr>
          <a:xfrm>
            <a:off x="685800" y="1676400"/>
            <a:ext cx="8164989" cy="3292846"/>
            <a:chOff x="822454" y="1888754"/>
            <a:chExt cx="8164989" cy="2290574"/>
          </a:xfrm>
        </p:grpSpPr>
        <p:sp>
          <p:nvSpPr>
            <p:cNvPr id="9" name="Freeform 8"/>
            <p:cNvSpPr/>
            <p:nvPr/>
          </p:nvSpPr>
          <p:spPr>
            <a:xfrm>
              <a:off x="822454" y="1899906"/>
              <a:ext cx="1748237" cy="701496"/>
            </a:xfrm>
            <a:custGeom>
              <a:avLst/>
              <a:gdLst>
                <a:gd name="connsiteX0" fmla="*/ 0 w 8147714"/>
                <a:gd name="connsiteY0" fmla="*/ 0 h 1828800"/>
                <a:gd name="connsiteX1" fmla="*/ 7533564 w 8147714"/>
                <a:gd name="connsiteY1" fmla="*/ 0 h 1828800"/>
                <a:gd name="connsiteX2" fmla="*/ 8147714 w 8147714"/>
                <a:gd name="connsiteY2" fmla="*/ 1815152 h 1828800"/>
                <a:gd name="connsiteX3" fmla="*/ 13648 w 8147714"/>
                <a:gd name="connsiteY3" fmla="*/ 1828800 h 1828800"/>
                <a:gd name="connsiteX4" fmla="*/ 0 w 8147714"/>
                <a:gd name="connsiteY4" fmla="*/ 0 h 1828800"/>
                <a:gd name="connsiteX0" fmla="*/ 0 w 7725684"/>
                <a:gd name="connsiteY0" fmla="*/ 0 h 1828800"/>
                <a:gd name="connsiteX1" fmla="*/ 7533564 w 7725684"/>
                <a:gd name="connsiteY1" fmla="*/ 0 h 1828800"/>
                <a:gd name="connsiteX2" fmla="*/ 7725684 w 7725684"/>
                <a:gd name="connsiteY2" fmla="*/ 1773264 h 1828800"/>
                <a:gd name="connsiteX3" fmla="*/ 13648 w 7725684"/>
                <a:gd name="connsiteY3" fmla="*/ 1828800 h 1828800"/>
                <a:gd name="connsiteX4" fmla="*/ 0 w 7725684"/>
                <a:gd name="connsiteY4" fmla="*/ 0 h 1828800"/>
                <a:gd name="connsiteX0" fmla="*/ 0 w 8448085"/>
                <a:gd name="connsiteY0" fmla="*/ 0 h 1828800"/>
                <a:gd name="connsiteX1" fmla="*/ 7533564 w 8448085"/>
                <a:gd name="connsiteY1" fmla="*/ 0 h 1828800"/>
                <a:gd name="connsiteX2" fmla="*/ 8448085 w 8448085"/>
                <a:gd name="connsiteY2" fmla="*/ 1773264 h 1828800"/>
                <a:gd name="connsiteX3" fmla="*/ 13648 w 8448085"/>
                <a:gd name="connsiteY3" fmla="*/ 1828800 h 1828800"/>
                <a:gd name="connsiteX4" fmla="*/ 0 w 8448085"/>
                <a:gd name="connsiteY4" fmla="*/ 0 h 1828800"/>
                <a:gd name="connsiteX0" fmla="*/ 0 w 8448085"/>
                <a:gd name="connsiteY0" fmla="*/ 0 h 1773264"/>
                <a:gd name="connsiteX1" fmla="*/ 7533564 w 8448085"/>
                <a:gd name="connsiteY1" fmla="*/ 0 h 1773264"/>
                <a:gd name="connsiteX2" fmla="*/ 8448085 w 8448085"/>
                <a:gd name="connsiteY2" fmla="*/ 1773264 h 1773264"/>
                <a:gd name="connsiteX3" fmla="*/ 13649 w 8448085"/>
                <a:gd name="connsiteY3" fmla="*/ 1755999 h 1773264"/>
                <a:gd name="connsiteX4" fmla="*/ 0 w 8448085"/>
                <a:gd name="connsiteY4" fmla="*/ 0 h 1773264"/>
                <a:gd name="connsiteX0" fmla="*/ 0 w 8724238"/>
                <a:gd name="connsiteY0" fmla="*/ 0 h 1783553"/>
                <a:gd name="connsiteX1" fmla="*/ 7533564 w 8724238"/>
                <a:gd name="connsiteY1" fmla="*/ 0 h 1783553"/>
                <a:gd name="connsiteX2" fmla="*/ 8724238 w 8724238"/>
                <a:gd name="connsiteY2" fmla="*/ 1783553 h 1783553"/>
                <a:gd name="connsiteX3" fmla="*/ 13649 w 8724238"/>
                <a:gd name="connsiteY3" fmla="*/ 1755999 h 1783553"/>
                <a:gd name="connsiteX4" fmla="*/ 0 w 8724238"/>
                <a:gd name="connsiteY4" fmla="*/ 0 h 1783553"/>
                <a:gd name="connsiteX0" fmla="*/ 44591 w 8768829"/>
                <a:gd name="connsiteY0" fmla="*/ 0 h 1783553"/>
                <a:gd name="connsiteX1" fmla="*/ 7578155 w 8768829"/>
                <a:gd name="connsiteY1" fmla="*/ 0 h 1783553"/>
                <a:gd name="connsiteX2" fmla="*/ 8768829 w 8768829"/>
                <a:gd name="connsiteY2" fmla="*/ 1783553 h 1783553"/>
                <a:gd name="connsiteX3" fmla="*/ 0 w 8768829"/>
                <a:gd name="connsiteY3" fmla="*/ 1771289 h 1783553"/>
                <a:gd name="connsiteX4" fmla="*/ 44591 w 8768829"/>
                <a:gd name="connsiteY4" fmla="*/ 0 h 178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829" h="1783553">
                  <a:moveTo>
                    <a:pt x="44591" y="0"/>
                  </a:moveTo>
                  <a:lnTo>
                    <a:pt x="7578155" y="0"/>
                  </a:lnTo>
                  <a:lnTo>
                    <a:pt x="8768829" y="1783553"/>
                  </a:lnTo>
                  <a:lnTo>
                    <a:pt x="0" y="1771289"/>
                  </a:lnTo>
                  <a:lnTo>
                    <a:pt x="44591" y="0"/>
                  </a:ln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n-US" sz="1600" b="1" dirty="0" err="1" smtClean="0">
                  <a:solidFill>
                    <a:prstClr val="white"/>
                  </a:solidFill>
                  <a:cs typeface="Arial" pitchFamily="34" charset="0"/>
                </a:rPr>
                <a:t>Entender</a:t>
              </a:r>
              <a:r>
                <a:rPr lang="en-US" sz="1600" b="1" dirty="0" smtClean="0">
                  <a:solidFill>
                    <a:prstClr val="white"/>
                  </a:solidFill>
                  <a:cs typeface="Arial" pitchFamily="34" charset="0"/>
                </a:rPr>
                <a:t> o SUS</a:t>
              </a:r>
              <a:r>
                <a:rPr lang="pt-BR" sz="1600" b="1" dirty="0">
                  <a:solidFill>
                    <a:prstClr val="white"/>
                  </a:solidFill>
                  <a:cs typeface="Arial" pitchFamily="34" charset="0"/>
                </a:rPr>
                <a:t/>
              </a:r>
              <a:br>
                <a:rPr lang="pt-BR" sz="1600" b="1" dirty="0">
                  <a:solidFill>
                    <a:prstClr val="white"/>
                  </a:solidFill>
                  <a:cs typeface="Arial" pitchFamily="34" charset="0"/>
                </a:rPr>
              </a:br>
              <a:r>
                <a:rPr lang="pt-BR" sz="1600" b="1" dirty="0" smtClean="0">
                  <a:solidFill>
                    <a:prstClr val="white"/>
                  </a:solidFill>
                  <a:cs typeface="Arial" pitchFamily="34" charset="0"/>
                </a:rPr>
                <a:t>e as </a:t>
              </a:r>
              <a:br>
                <a:rPr lang="pt-BR" sz="1600" b="1" dirty="0" smtClean="0">
                  <a:solidFill>
                    <a:prstClr val="white"/>
                  </a:solidFill>
                  <a:cs typeface="Arial" pitchFamily="34" charset="0"/>
                </a:rPr>
              </a:br>
              <a:r>
                <a:rPr lang="pt-BR" sz="1600" b="1" dirty="0" smtClean="0">
                  <a:solidFill>
                    <a:prstClr val="white"/>
                  </a:solidFill>
                  <a:cs typeface="Arial" pitchFamily="34" charset="0"/>
                </a:rPr>
                <a:t>Necessidades</a:t>
              </a:r>
              <a:endParaRPr lang="en-US" sz="1600" b="1" dirty="0" smtClean="0">
                <a:solidFill>
                  <a:prstClr val="white"/>
                </a:solidFill>
                <a:cs typeface="Arial" pitchFamily="34" charset="0"/>
              </a:endParaRPr>
            </a:p>
          </p:txBody>
        </p:sp>
        <p:sp>
          <p:nvSpPr>
            <p:cNvPr id="10" name="Chevron 19"/>
            <p:cNvSpPr/>
            <p:nvPr/>
          </p:nvSpPr>
          <p:spPr>
            <a:xfrm>
              <a:off x="2399210" y="1905000"/>
              <a:ext cx="1836419" cy="1493214"/>
            </a:xfrm>
            <a:custGeom>
              <a:avLst/>
              <a:gdLst>
                <a:gd name="connsiteX0" fmla="*/ 0 w 1752600"/>
                <a:gd name="connsiteY0" fmla="*/ 0 h 1459215"/>
                <a:gd name="connsiteX1" fmla="*/ 1505190 w 1752600"/>
                <a:gd name="connsiteY1" fmla="*/ 0 h 1459215"/>
                <a:gd name="connsiteX2" fmla="*/ 1752600 w 1752600"/>
                <a:gd name="connsiteY2" fmla="*/ 729608 h 1459215"/>
                <a:gd name="connsiteX3" fmla="*/ 1505190 w 1752600"/>
                <a:gd name="connsiteY3" fmla="*/ 1459215 h 1459215"/>
                <a:gd name="connsiteX4" fmla="*/ 0 w 1752600"/>
                <a:gd name="connsiteY4" fmla="*/ 1459215 h 1459215"/>
                <a:gd name="connsiteX5" fmla="*/ 247410 w 1752600"/>
                <a:gd name="connsiteY5" fmla="*/ 729608 h 1459215"/>
                <a:gd name="connsiteX6" fmla="*/ 0 w 1752600"/>
                <a:gd name="connsiteY6" fmla="*/ 0 h 1459215"/>
                <a:gd name="connsiteX0" fmla="*/ 0 w 1752600"/>
                <a:gd name="connsiteY0" fmla="*/ 0 h 1470827"/>
                <a:gd name="connsiteX1" fmla="*/ 1505190 w 1752600"/>
                <a:gd name="connsiteY1" fmla="*/ 0 h 1470827"/>
                <a:gd name="connsiteX2" fmla="*/ 1752600 w 1752600"/>
                <a:gd name="connsiteY2" fmla="*/ 729608 h 1470827"/>
                <a:gd name="connsiteX3" fmla="*/ 1505190 w 1752600"/>
                <a:gd name="connsiteY3" fmla="*/ 1459215 h 1470827"/>
                <a:gd name="connsiteX4" fmla="*/ 5806 w 1752600"/>
                <a:gd name="connsiteY4" fmla="*/ 1470827 h 1470827"/>
                <a:gd name="connsiteX5" fmla="*/ 247410 w 1752600"/>
                <a:gd name="connsiteY5" fmla="*/ 729608 h 1470827"/>
                <a:gd name="connsiteX6" fmla="*/ 0 w 1752600"/>
                <a:gd name="connsiteY6" fmla="*/ 0 h 1470827"/>
                <a:gd name="connsiteX0" fmla="*/ 0 w 1752600"/>
                <a:gd name="connsiteY0" fmla="*/ 0 h 1470827"/>
                <a:gd name="connsiteX1" fmla="*/ 1505190 w 1752600"/>
                <a:gd name="connsiteY1" fmla="*/ 0 h 1470827"/>
                <a:gd name="connsiteX2" fmla="*/ 1752600 w 1752600"/>
                <a:gd name="connsiteY2" fmla="*/ 729608 h 1470827"/>
                <a:gd name="connsiteX3" fmla="*/ 1505190 w 1752600"/>
                <a:gd name="connsiteY3" fmla="*/ 1459215 h 1470827"/>
                <a:gd name="connsiteX4" fmla="*/ 5806 w 1752600"/>
                <a:gd name="connsiteY4" fmla="*/ 1470827 h 1470827"/>
                <a:gd name="connsiteX5" fmla="*/ 198424 w 1752600"/>
                <a:gd name="connsiteY5" fmla="*/ 723147 h 1470827"/>
                <a:gd name="connsiteX6" fmla="*/ 0 w 1752600"/>
                <a:gd name="connsiteY6" fmla="*/ 0 h 1470827"/>
                <a:gd name="connsiteX0" fmla="*/ 0 w 1791788"/>
                <a:gd name="connsiteY0" fmla="*/ 0 h 1474058"/>
                <a:gd name="connsiteX1" fmla="*/ 1544378 w 1791788"/>
                <a:gd name="connsiteY1" fmla="*/ 3231 h 1474058"/>
                <a:gd name="connsiteX2" fmla="*/ 1791788 w 1791788"/>
                <a:gd name="connsiteY2" fmla="*/ 732839 h 1474058"/>
                <a:gd name="connsiteX3" fmla="*/ 1544378 w 1791788"/>
                <a:gd name="connsiteY3" fmla="*/ 1462446 h 1474058"/>
                <a:gd name="connsiteX4" fmla="*/ 44994 w 1791788"/>
                <a:gd name="connsiteY4" fmla="*/ 1474058 h 1474058"/>
                <a:gd name="connsiteX5" fmla="*/ 237612 w 1791788"/>
                <a:gd name="connsiteY5" fmla="*/ 726378 h 1474058"/>
                <a:gd name="connsiteX6" fmla="*/ 0 w 1791788"/>
                <a:gd name="connsiteY6" fmla="*/ 0 h 1474058"/>
                <a:gd name="connsiteX0" fmla="*/ 0 w 1791788"/>
                <a:gd name="connsiteY0" fmla="*/ 0 h 1477289"/>
                <a:gd name="connsiteX1" fmla="*/ 1544378 w 1791788"/>
                <a:gd name="connsiteY1" fmla="*/ 3231 h 1477289"/>
                <a:gd name="connsiteX2" fmla="*/ 1791788 w 1791788"/>
                <a:gd name="connsiteY2" fmla="*/ 732839 h 1477289"/>
                <a:gd name="connsiteX3" fmla="*/ 1544378 w 1791788"/>
                <a:gd name="connsiteY3" fmla="*/ 1462446 h 1477289"/>
                <a:gd name="connsiteX4" fmla="*/ 12337 w 1791788"/>
                <a:gd name="connsiteY4" fmla="*/ 1477289 h 1477289"/>
                <a:gd name="connsiteX5" fmla="*/ 237612 w 1791788"/>
                <a:gd name="connsiteY5" fmla="*/ 726378 h 1477289"/>
                <a:gd name="connsiteX6" fmla="*/ 0 w 1791788"/>
                <a:gd name="connsiteY6" fmla="*/ 0 h 147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788" h="1477289">
                  <a:moveTo>
                    <a:pt x="0" y="0"/>
                  </a:moveTo>
                  <a:lnTo>
                    <a:pt x="1544378" y="3231"/>
                  </a:lnTo>
                  <a:lnTo>
                    <a:pt x="1791788" y="732839"/>
                  </a:lnTo>
                  <a:lnTo>
                    <a:pt x="1544378" y="1462446"/>
                  </a:lnTo>
                  <a:lnTo>
                    <a:pt x="12337" y="1477289"/>
                  </a:lnTo>
                  <a:lnTo>
                    <a:pt x="237612" y="726378"/>
                  </a:lnTo>
                  <a:lnTo>
                    <a:pt x="0" y="0"/>
                  </a:lnTo>
                  <a:close/>
                </a:path>
              </a:pathLst>
            </a:cu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2000" b="1" dirty="0" err="1" smtClean="0">
                  <a:solidFill>
                    <a:srgbClr val="002060"/>
                  </a:solidFill>
                  <a:cs typeface="Arial" pitchFamily="34" charset="0"/>
                </a:rPr>
                <a:t>Definir</a:t>
              </a:r>
              <a:r>
                <a:rPr lang="en-US" sz="2000" b="1" dirty="0" smtClean="0">
                  <a:solidFill>
                    <a:srgbClr val="002060"/>
                  </a:solidFill>
                  <a:cs typeface="Arial" pitchFamily="34" charset="0"/>
                </a:rPr>
                <a:t> </a:t>
              </a:r>
              <a:r>
                <a:rPr lang="en-US" sz="2000" b="1" dirty="0">
                  <a:solidFill>
                    <a:srgbClr val="002060"/>
                  </a:solidFill>
                  <a:cs typeface="Arial" pitchFamily="34" charset="0"/>
                </a:rPr>
                <a:t>a </a:t>
              </a:r>
              <a:br>
                <a:rPr lang="en-US" sz="2000" b="1" dirty="0">
                  <a:solidFill>
                    <a:srgbClr val="002060"/>
                  </a:solidFill>
                  <a:cs typeface="Arial" pitchFamily="34" charset="0"/>
                </a:rPr>
              </a:br>
              <a:r>
                <a:rPr lang="en-US" sz="2000" b="1" dirty="0" err="1">
                  <a:solidFill>
                    <a:srgbClr val="002060"/>
                  </a:solidFill>
                  <a:cs typeface="Arial" pitchFamily="34" charset="0"/>
                </a:rPr>
                <a:t>Visão</a:t>
              </a:r>
              <a:r>
                <a:rPr lang="en-US" sz="2000" b="1" dirty="0">
                  <a:solidFill>
                    <a:srgbClr val="002060"/>
                  </a:solidFill>
                  <a:cs typeface="Arial" pitchFamily="34" charset="0"/>
                </a:rPr>
                <a:t> </a:t>
              </a:r>
              <a:r>
                <a:rPr lang="en-US" sz="2000" b="1" dirty="0" smtClean="0">
                  <a:solidFill>
                    <a:srgbClr val="002060"/>
                  </a:solidFill>
                  <a:cs typeface="Arial" pitchFamily="34" charset="0"/>
                </a:rPr>
                <a:t/>
              </a:r>
              <a:br>
                <a:rPr lang="en-US" sz="2000" b="1" dirty="0" smtClean="0">
                  <a:solidFill>
                    <a:srgbClr val="002060"/>
                  </a:solidFill>
                  <a:cs typeface="Arial" pitchFamily="34" charset="0"/>
                </a:rPr>
              </a:br>
              <a:r>
                <a:rPr lang="en-US" sz="2000" b="1" dirty="0" smtClean="0">
                  <a:solidFill>
                    <a:srgbClr val="002060"/>
                  </a:solidFill>
                  <a:cs typeface="Arial" pitchFamily="34" charset="0"/>
                </a:rPr>
                <a:t>de e-</a:t>
              </a:r>
              <a:r>
                <a:rPr lang="en-US" sz="2000" b="1" dirty="0" err="1" smtClean="0">
                  <a:solidFill>
                    <a:srgbClr val="002060"/>
                  </a:solidFill>
                  <a:cs typeface="Arial" pitchFamily="34" charset="0"/>
                </a:rPr>
                <a:t>Saúde</a:t>
              </a:r>
              <a:endParaRPr lang="pt-BR" sz="2000" b="1" dirty="0">
                <a:solidFill>
                  <a:srgbClr val="002060"/>
                </a:solidFill>
                <a:cs typeface="Arial" pitchFamily="34" charset="0"/>
              </a:endParaRPr>
            </a:p>
          </p:txBody>
        </p:sp>
        <p:sp>
          <p:nvSpPr>
            <p:cNvPr id="11" name="Chevron 21"/>
            <p:cNvSpPr/>
            <p:nvPr/>
          </p:nvSpPr>
          <p:spPr>
            <a:xfrm>
              <a:off x="4042755" y="1908265"/>
              <a:ext cx="1752600" cy="1477973"/>
            </a:xfrm>
            <a:custGeom>
              <a:avLst/>
              <a:gdLst>
                <a:gd name="connsiteX0" fmla="*/ 0 w 1752600"/>
                <a:gd name="connsiteY0" fmla="*/ 0 h 1475070"/>
                <a:gd name="connsiteX1" fmla="*/ 1502502 w 1752600"/>
                <a:gd name="connsiteY1" fmla="*/ 0 h 1475070"/>
                <a:gd name="connsiteX2" fmla="*/ 1752600 w 1752600"/>
                <a:gd name="connsiteY2" fmla="*/ 737535 h 1475070"/>
                <a:gd name="connsiteX3" fmla="*/ 1502502 w 1752600"/>
                <a:gd name="connsiteY3" fmla="*/ 1475070 h 1475070"/>
                <a:gd name="connsiteX4" fmla="*/ 0 w 1752600"/>
                <a:gd name="connsiteY4" fmla="*/ 1475070 h 1475070"/>
                <a:gd name="connsiteX5" fmla="*/ 250098 w 1752600"/>
                <a:gd name="connsiteY5" fmla="*/ 737535 h 1475070"/>
                <a:gd name="connsiteX6" fmla="*/ 0 w 1752600"/>
                <a:gd name="connsiteY6" fmla="*/ 0 h 1475070"/>
                <a:gd name="connsiteX0" fmla="*/ 0 w 1752600"/>
                <a:gd name="connsiteY0" fmla="*/ 0 h 1477973"/>
                <a:gd name="connsiteX1" fmla="*/ 1502502 w 1752600"/>
                <a:gd name="connsiteY1" fmla="*/ 0 h 1477973"/>
                <a:gd name="connsiteX2" fmla="*/ 1752600 w 1752600"/>
                <a:gd name="connsiteY2" fmla="*/ 737535 h 1477973"/>
                <a:gd name="connsiteX3" fmla="*/ 1560559 w 1752600"/>
                <a:gd name="connsiteY3" fmla="*/ 1477973 h 1477973"/>
                <a:gd name="connsiteX4" fmla="*/ 0 w 1752600"/>
                <a:gd name="connsiteY4" fmla="*/ 1475070 h 1477973"/>
                <a:gd name="connsiteX5" fmla="*/ 250098 w 1752600"/>
                <a:gd name="connsiteY5" fmla="*/ 737535 h 1477973"/>
                <a:gd name="connsiteX6" fmla="*/ 0 w 1752600"/>
                <a:gd name="connsiteY6" fmla="*/ 0 h 147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600" h="1477973">
                  <a:moveTo>
                    <a:pt x="0" y="0"/>
                  </a:moveTo>
                  <a:lnTo>
                    <a:pt x="1502502" y="0"/>
                  </a:lnTo>
                  <a:lnTo>
                    <a:pt x="1752600" y="737535"/>
                  </a:lnTo>
                  <a:lnTo>
                    <a:pt x="1560559" y="1477973"/>
                  </a:lnTo>
                  <a:lnTo>
                    <a:pt x="0" y="1475070"/>
                  </a:lnTo>
                  <a:lnTo>
                    <a:pt x="250098" y="737535"/>
                  </a:lnTo>
                  <a:lnTo>
                    <a:pt x="0" y="0"/>
                  </a:ln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n-US" sz="1800" b="1" dirty="0">
                  <a:solidFill>
                    <a:prstClr val="white"/>
                  </a:solidFill>
                  <a:cs typeface="Arial" pitchFamily="34" charset="0"/>
                </a:rPr>
                <a:t>    </a:t>
              </a:r>
              <a:r>
                <a:rPr lang="en-US" sz="1800" b="1" dirty="0" err="1">
                  <a:solidFill>
                    <a:prstClr val="white"/>
                  </a:solidFill>
                  <a:cs typeface="Arial" pitchFamily="34" charset="0"/>
                </a:rPr>
                <a:t>Identificar</a:t>
              </a:r>
              <a:r>
                <a:rPr lang="en-US" sz="1800" b="1" dirty="0">
                  <a:solidFill>
                    <a:prstClr val="white"/>
                  </a:solidFill>
                  <a:cs typeface="Arial" pitchFamily="34" charset="0"/>
                </a:rPr>
                <a:t> os </a:t>
              </a:r>
              <a:br>
                <a:rPr lang="en-US" sz="1800" b="1" dirty="0">
                  <a:solidFill>
                    <a:prstClr val="white"/>
                  </a:solidFill>
                  <a:cs typeface="Arial" pitchFamily="34" charset="0"/>
                </a:rPr>
              </a:br>
              <a:r>
                <a:rPr lang="en-US" sz="1800" b="1" dirty="0">
                  <a:solidFill>
                    <a:prstClr val="white"/>
                  </a:solidFill>
                  <a:cs typeface="Arial" pitchFamily="34" charset="0"/>
                </a:rPr>
                <a:t>          </a:t>
              </a:r>
              <a:r>
                <a:rPr lang="en-US" sz="1800" b="1" dirty="0" err="1">
                  <a:solidFill>
                    <a:prstClr val="white"/>
                  </a:solidFill>
                  <a:cs typeface="Arial" pitchFamily="34" charset="0"/>
                </a:rPr>
                <a:t>blocos</a:t>
              </a:r>
              <a:r>
                <a:rPr lang="en-US" sz="1800" b="1" dirty="0">
                  <a:solidFill>
                    <a:prstClr val="white"/>
                  </a:solidFill>
                  <a:cs typeface="Arial" pitchFamily="34" charset="0"/>
                </a:rPr>
                <a:t/>
              </a:r>
              <a:br>
                <a:rPr lang="en-US" sz="1800" b="1" dirty="0">
                  <a:solidFill>
                    <a:prstClr val="white"/>
                  </a:solidFill>
                  <a:cs typeface="Arial" pitchFamily="34" charset="0"/>
                </a:rPr>
              </a:br>
              <a:r>
                <a:rPr lang="en-US" sz="1800" b="1" dirty="0">
                  <a:solidFill>
                    <a:prstClr val="white"/>
                  </a:solidFill>
                  <a:cs typeface="Arial" pitchFamily="34" charset="0"/>
                </a:rPr>
                <a:t>     </a:t>
              </a:r>
              <a:r>
                <a:rPr lang="en-US" sz="1800" b="1" dirty="0" err="1">
                  <a:solidFill>
                    <a:prstClr val="white"/>
                  </a:solidFill>
                  <a:cs typeface="Arial" pitchFamily="34" charset="0"/>
                </a:rPr>
                <a:t>construtores</a:t>
              </a:r>
              <a:r>
                <a:rPr lang="en-US" sz="1800" b="1" dirty="0">
                  <a:solidFill>
                    <a:prstClr val="white"/>
                  </a:solidFill>
                  <a:cs typeface="Arial" pitchFamily="34" charset="0"/>
                </a:rPr>
                <a:t> </a:t>
              </a:r>
              <a:br>
                <a:rPr lang="en-US" sz="1800" b="1" dirty="0">
                  <a:solidFill>
                    <a:prstClr val="white"/>
                  </a:solidFill>
                  <a:cs typeface="Arial" pitchFamily="34" charset="0"/>
                </a:rPr>
              </a:br>
              <a:r>
                <a:rPr lang="en-US" sz="1800" b="1" dirty="0">
                  <a:solidFill>
                    <a:prstClr val="white"/>
                  </a:solidFill>
                  <a:cs typeface="Arial" pitchFamily="34" charset="0"/>
                </a:rPr>
                <a:t>   </a:t>
              </a:r>
              <a:r>
                <a:rPr lang="en-US" sz="1800" b="1" dirty="0" smtClean="0">
                  <a:solidFill>
                    <a:prstClr val="white"/>
                  </a:solidFill>
                  <a:cs typeface="Arial" pitchFamily="34" charset="0"/>
                </a:rPr>
                <a:t>   de e-</a:t>
              </a:r>
              <a:r>
                <a:rPr lang="en-US" sz="1800" b="1" dirty="0" err="1" smtClean="0">
                  <a:solidFill>
                    <a:prstClr val="white"/>
                  </a:solidFill>
                  <a:cs typeface="Arial" pitchFamily="34" charset="0"/>
                </a:rPr>
                <a:t>Saúde</a:t>
              </a:r>
              <a:endParaRPr lang="pt-BR" sz="1800" b="1" dirty="0">
                <a:solidFill>
                  <a:prstClr val="white"/>
                </a:solidFill>
                <a:cs typeface="Arial" pitchFamily="34" charset="0"/>
              </a:endParaRPr>
            </a:p>
          </p:txBody>
        </p:sp>
        <p:sp>
          <p:nvSpPr>
            <p:cNvPr id="12" name="Freeform 11"/>
            <p:cNvSpPr/>
            <p:nvPr/>
          </p:nvSpPr>
          <p:spPr>
            <a:xfrm>
              <a:off x="5494447" y="1899906"/>
              <a:ext cx="1906649" cy="2273127"/>
            </a:xfrm>
            <a:custGeom>
              <a:avLst/>
              <a:gdLst>
                <a:gd name="connsiteX0" fmla="*/ 182880 w 1900844"/>
                <a:gd name="connsiteY0" fmla="*/ 5541 h 1801091"/>
                <a:gd name="connsiteX1" fmla="*/ 1712422 w 1900844"/>
                <a:gd name="connsiteY1" fmla="*/ 0 h 1801091"/>
                <a:gd name="connsiteX2" fmla="*/ 1900844 w 1900844"/>
                <a:gd name="connsiteY2" fmla="*/ 587432 h 1801091"/>
                <a:gd name="connsiteX3" fmla="*/ 1512917 w 1900844"/>
                <a:gd name="connsiteY3" fmla="*/ 1801091 h 1801091"/>
                <a:gd name="connsiteX4" fmla="*/ 0 w 1900844"/>
                <a:gd name="connsiteY4" fmla="*/ 1784465 h 1801091"/>
                <a:gd name="connsiteX5" fmla="*/ 382386 w 1900844"/>
                <a:gd name="connsiteY5" fmla="*/ 587432 h 1801091"/>
                <a:gd name="connsiteX6" fmla="*/ 182880 w 1900844"/>
                <a:gd name="connsiteY6" fmla="*/ 5541 h 1801091"/>
                <a:gd name="connsiteX0" fmla="*/ 189412 w 1900844"/>
                <a:gd name="connsiteY0" fmla="*/ 28401 h 1801091"/>
                <a:gd name="connsiteX1" fmla="*/ 1712422 w 1900844"/>
                <a:gd name="connsiteY1" fmla="*/ 0 h 1801091"/>
                <a:gd name="connsiteX2" fmla="*/ 1900844 w 1900844"/>
                <a:gd name="connsiteY2" fmla="*/ 587432 h 1801091"/>
                <a:gd name="connsiteX3" fmla="*/ 1512917 w 1900844"/>
                <a:gd name="connsiteY3" fmla="*/ 1801091 h 1801091"/>
                <a:gd name="connsiteX4" fmla="*/ 0 w 1900844"/>
                <a:gd name="connsiteY4" fmla="*/ 1784465 h 1801091"/>
                <a:gd name="connsiteX5" fmla="*/ 382386 w 1900844"/>
                <a:gd name="connsiteY5" fmla="*/ 587432 h 1801091"/>
                <a:gd name="connsiteX6" fmla="*/ 189412 w 1900844"/>
                <a:gd name="connsiteY6" fmla="*/ 28401 h 1801091"/>
                <a:gd name="connsiteX0" fmla="*/ 189412 w 1900844"/>
                <a:gd name="connsiteY0" fmla="*/ 15338 h 1801091"/>
                <a:gd name="connsiteX1" fmla="*/ 1712422 w 1900844"/>
                <a:gd name="connsiteY1" fmla="*/ 0 h 1801091"/>
                <a:gd name="connsiteX2" fmla="*/ 1900844 w 1900844"/>
                <a:gd name="connsiteY2" fmla="*/ 587432 h 1801091"/>
                <a:gd name="connsiteX3" fmla="*/ 1512917 w 1900844"/>
                <a:gd name="connsiteY3" fmla="*/ 1801091 h 1801091"/>
                <a:gd name="connsiteX4" fmla="*/ 0 w 1900844"/>
                <a:gd name="connsiteY4" fmla="*/ 1784465 h 1801091"/>
                <a:gd name="connsiteX5" fmla="*/ 382386 w 1900844"/>
                <a:gd name="connsiteY5" fmla="*/ 587432 h 1801091"/>
                <a:gd name="connsiteX6" fmla="*/ 189412 w 1900844"/>
                <a:gd name="connsiteY6" fmla="*/ 15338 h 1801091"/>
                <a:gd name="connsiteX0" fmla="*/ 189412 w 1900844"/>
                <a:gd name="connsiteY0" fmla="*/ 25135 h 1801091"/>
                <a:gd name="connsiteX1" fmla="*/ 1712422 w 1900844"/>
                <a:gd name="connsiteY1" fmla="*/ 0 h 1801091"/>
                <a:gd name="connsiteX2" fmla="*/ 1900844 w 1900844"/>
                <a:gd name="connsiteY2" fmla="*/ 587432 h 1801091"/>
                <a:gd name="connsiteX3" fmla="*/ 1512917 w 1900844"/>
                <a:gd name="connsiteY3" fmla="*/ 1801091 h 1801091"/>
                <a:gd name="connsiteX4" fmla="*/ 0 w 1900844"/>
                <a:gd name="connsiteY4" fmla="*/ 1784465 h 1801091"/>
                <a:gd name="connsiteX5" fmla="*/ 382386 w 1900844"/>
                <a:gd name="connsiteY5" fmla="*/ 587432 h 1801091"/>
                <a:gd name="connsiteX6" fmla="*/ 189412 w 1900844"/>
                <a:gd name="connsiteY6" fmla="*/ 25135 h 1801091"/>
                <a:gd name="connsiteX0" fmla="*/ 192678 w 1900844"/>
                <a:gd name="connsiteY0" fmla="*/ 5541 h 1801091"/>
                <a:gd name="connsiteX1" fmla="*/ 1712422 w 1900844"/>
                <a:gd name="connsiteY1" fmla="*/ 0 h 1801091"/>
                <a:gd name="connsiteX2" fmla="*/ 1900844 w 1900844"/>
                <a:gd name="connsiteY2" fmla="*/ 587432 h 1801091"/>
                <a:gd name="connsiteX3" fmla="*/ 1512917 w 1900844"/>
                <a:gd name="connsiteY3" fmla="*/ 1801091 h 1801091"/>
                <a:gd name="connsiteX4" fmla="*/ 0 w 1900844"/>
                <a:gd name="connsiteY4" fmla="*/ 1784465 h 1801091"/>
                <a:gd name="connsiteX5" fmla="*/ 382386 w 1900844"/>
                <a:gd name="connsiteY5" fmla="*/ 587432 h 1801091"/>
                <a:gd name="connsiteX6" fmla="*/ 192678 w 1900844"/>
                <a:gd name="connsiteY6" fmla="*/ 5541 h 1801091"/>
                <a:gd name="connsiteX0" fmla="*/ 186872 w 1895038"/>
                <a:gd name="connsiteY0" fmla="*/ 5541 h 1801091"/>
                <a:gd name="connsiteX1" fmla="*/ 1706616 w 1895038"/>
                <a:gd name="connsiteY1" fmla="*/ 0 h 1801091"/>
                <a:gd name="connsiteX2" fmla="*/ 1895038 w 1895038"/>
                <a:gd name="connsiteY2" fmla="*/ 587432 h 1801091"/>
                <a:gd name="connsiteX3" fmla="*/ 1507111 w 1895038"/>
                <a:gd name="connsiteY3" fmla="*/ 1801091 h 1801091"/>
                <a:gd name="connsiteX4" fmla="*/ 0 w 1895038"/>
                <a:gd name="connsiteY4" fmla="*/ 1775347 h 1801091"/>
                <a:gd name="connsiteX5" fmla="*/ 376580 w 1895038"/>
                <a:gd name="connsiteY5" fmla="*/ 587432 h 1801091"/>
                <a:gd name="connsiteX6" fmla="*/ 186872 w 1895038"/>
                <a:gd name="connsiteY6" fmla="*/ 5541 h 1801091"/>
                <a:gd name="connsiteX0" fmla="*/ 186872 w 1895038"/>
                <a:gd name="connsiteY0" fmla="*/ 5541 h 1785133"/>
                <a:gd name="connsiteX1" fmla="*/ 1706616 w 1895038"/>
                <a:gd name="connsiteY1" fmla="*/ 0 h 1785133"/>
                <a:gd name="connsiteX2" fmla="*/ 1895038 w 1895038"/>
                <a:gd name="connsiteY2" fmla="*/ 587432 h 1785133"/>
                <a:gd name="connsiteX3" fmla="*/ 1515820 w 1895038"/>
                <a:gd name="connsiteY3" fmla="*/ 1785133 h 1785133"/>
                <a:gd name="connsiteX4" fmla="*/ 0 w 1895038"/>
                <a:gd name="connsiteY4" fmla="*/ 1775347 h 1785133"/>
                <a:gd name="connsiteX5" fmla="*/ 376580 w 1895038"/>
                <a:gd name="connsiteY5" fmla="*/ 587432 h 1785133"/>
                <a:gd name="connsiteX6" fmla="*/ 186872 w 1895038"/>
                <a:gd name="connsiteY6" fmla="*/ 5541 h 1785133"/>
                <a:gd name="connsiteX0" fmla="*/ 186872 w 1895038"/>
                <a:gd name="connsiteY0" fmla="*/ 5541 h 1785133"/>
                <a:gd name="connsiteX1" fmla="*/ 1706616 w 1895038"/>
                <a:gd name="connsiteY1" fmla="*/ 0 h 1785133"/>
                <a:gd name="connsiteX2" fmla="*/ 1895038 w 1895038"/>
                <a:gd name="connsiteY2" fmla="*/ 587432 h 1785133"/>
                <a:gd name="connsiteX3" fmla="*/ 1515820 w 1895038"/>
                <a:gd name="connsiteY3" fmla="*/ 1785133 h 1785133"/>
                <a:gd name="connsiteX4" fmla="*/ 0 w 1895038"/>
                <a:gd name="connsiteY4" fmla="*/ 1782186 h 1785133"/>
                <a:gd name="connsiteX5" fmla="*/ 376580 w 1895038"/>
                <a:gd name="connsiteY5" fmla="*/ 587432 h 1785133"/>
                <a:gd name="connsiteX6" fmla="*/ 186872 w 1895038"/>
                <a:gd name="connsiteY6" fmla="*/ 5541 h 1785133"/>
                <a:gd name="connsiteX0" fmla="*/ 152037 w 1895038"/>
                <a:gd name="connsiteY0" fmla="*/ 5541 h 1785133"/>
                <a:gd name="connsiteX1" fmla="*/ 1706616 w 1895038"/>
                <a:gd name="connsiteY1" fmla="*/ 0 h 1785133"/>
                <a:gd name="connsiteX2" fmla="*/ 1895038 w 1895038"/>
                <a:gd name="connsiteY2" fmla="*/ 587432 h 1785133"/>
                <a:gd name="connsiteX3" fmla="*/ 1515820 w 1895038"/>
                <a:gd name="connsiteY3" fmla="*/ 1785133 h 1785133"/>
                <a:gd name="connsiteX4" fmla="*/ 0 w 1895038"/>
                <a:gd name="connsiteY4" fmla="*/ 1782186 h 1785133"/>
                <a:gd name="connsiteX5" fmla="*/ 376580 w 1895038"/>
                <a:gd name="connsiteY5" fmla="*/ 587432 h 1785133"/>
                <a:gd name="connsiteX6" fmla="*/ 152037 w 1895038"/>
                <a:gd name="connsiteY6" fmla="*/ 5541 h 1785133"/>
                <a:gd name="connsiteX0" fmla="*/ 131717 w 1895038"/>
                <a:gd name="connsiteY0" fmla="*/ 5541 h 1785133"/>
                <a:gd name="connsiteX1" fmla="*/ 1706616 w 1895038"/>
                <a:gd name="connsiteY1" fmla="*/ 0 h 1785133"/>
                <a:gd name="connsiteX2" fmla="*/ 1895038 w 1895038"/>
                <a:gd name="connsiteY2" fmla="*/ 587432 h 1785133"/>
                <a:gd name="connsiteX3" fmla="*/ 1515820 w 1895038"/>
                <a:gd name="connsiteY3" fmla="*/ 1785133 h 1785133"/>
                <a:gd name="connsiteX4" fmla="*/ 0 w 1895038"/>
                <a:gd name="connsiteY4" fmla="*/ 1782186 h 1785133"/>
                <a:gd name="connsiteX5" fmla="*/ 376580 w 1895038"/>
                <a:gd name="connsiteY5" fmla="*/ 587432 h 1785133"/>
                <a:gd name="connsiteX6" fmla="*/ 131717 w 1895038"/>
                <a:gd name="connsiteY6" fmla="*/ 5541 h 1785133"/>
                <a:gd name="connsiteX0" fmla="*/ 143328 w 1906649"/>
                <a:gd name="connsiteY0" fmla="*/ 5541 h 1785133"/>
                <a:gd name="connsiteX1" fmla="*/ 1718227 w 1906649"/>
                <a:gd name="connsiteY1" fmla="*/ 0 h 1785133"/>
                <a:gd name="connsiteX2" fmla="*/ 1906649 w 1906649"/>
                <a:gd name="connsiteY2" fmla="*/ 587432 h 1785133"/>
                <a:gd name="connsiteX3" fmla="*/ 1527431 w 1906649"/>
                <a:gd name="connsiteY3" fmla="*/ 1785133 h 1785133"/>
                <a:gd name="connsiteX4" fmla="*/ 0 w 1906649"/>
                <a:gd name="connsiteY4" fmla="*/ 1775348 h 1785133"/>
                <a:gd name="connsiteX5" fmla="*/ 388191 w 1906649"/>
                <a:gd name="connsiteY5" fmla="*/ 587432 h 1785133"/>
                <a:gd name="connsiteX6" fmla="*/ 143328 w 1906649"/>
                <a:gd name="connsiteY6" fmla="*/ 5541 h 178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649" h="1785133">
                  <a:moveTo>
                    <a:pt x="143328" y="5541"/>
                  </a:moveTo>
                  <a:lnTo>
                    <a:pt x="1718227" y="0"/>
                  </a:lnTo>
                  <a:lnTo>
                    <a:pt x="1906649" y="587432"/>
                  </a:lnTo>
                  <a:lnTo>
                    <a:pt x="1527431" y="1785133"/>
                  </a:lnTo>
                  <a:lnTo>
                    <a:pt x="0" y="1775348"/>
                  </a:lnTo>
                  <a:lnTo>
                    <a:pt x="388191" y="587432"/>
                  </a:lnTo>
                  <a:lnTo>
                    <a:pt x="143328" y="5541"/>
                  </a:ln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2000" b="1" dirty="0" smtClean="0">
                  <a:solidFill>
                    <a:prstClr val="white"/>
                  </a:solidFill>
                  <a:cs typeface="Arial" pitchFamily="34" charset="0"/>
                </a:rPr>
                <a:t>  </a:t>
              </a:r>
              <a:r>
                <a:rPr lang="en-US" sz="2000" b="1" dirty="0" err="1" smtClean="0">
                  <a:solidFill>
                    <a:prstClr val="white"/>
                  </a:solidFill>
                  <a:cs typeface="Arial" pitchFamily="34" charset="0"/>
                </a:rPr>
                <a:t>Comparar</a:t>
              </a:r>
              <a:r>
                <a:rPr lang="en-US" sz="2000" b="1" dirty="0">
                  <a:solidFill>
                    <a:prstClr val="white"/>
                  </a:solidFill>
                  <a:cs typeface="Arial" pitchFamily="34" charset="0"/>
                </a:rPr>
                <a:t/>
              </a:r>
              <a:br>
                <a:rPr lang="en-US" sz="2000" b="1" dirty="0">
                  <a:solidFill>
                    <a:prstClr val="white"/>
                  </a:solidFill>
                  <a:cs typeface="Arial" pitchFamily="34" charset="0"/>
                </a:rPr>
              </a:br>
              <a:r>
                <a:rPr lang="en-US" sz="2000" b="1" dirty="0" smtClean="0">
                  <a:solidFill>
                    <a:prstClr val="white"/>
                  </a:solidFill>
                  <a:cs typeface="Arial" pitchFamily="34" charset="0"/>
                </a:rPr>
                <a:t>    o </a:t>
              </a:r>
              <a:r>
                <a:rPr lang="en-US" sz="2000" b="1" dirty="0" err="1" smtClean="0">
                  <a:solidFill>
                    <a:prstClr val="white"/>
                  </a:solidFill>
                  <a:cs typeface="Arial" pitchFamily="34" charset="0"/>
                </a:rPr>
                <a:t>que</a:t>
              </a:r>
              <a:r>
                <a:rPr lang="en-US" sz="2000" b="1" dirty="0" smtClean="0">
                  <a:solidFill>
                    <a:prstClr val="white"/>
                  </a:solidFill>
                  <a:cs typeface="Arial" pitchFamily="34" charset="0"/>
                </a:rPr>
                <a:t> </a:t>
              </a:r>
              <a:r>
                <a:rPr lang="en-US" sz="2000" b="1" dirty="0" err="1" smtClean="0">
                  <a:solidFill>
                    <a:prstClr val="white"/>
                  </a:solidFill>
                  <a:cs typeface="Arial" pitchFamily="34" charset="0"/>
                </a:rPr>
                <a:t>existe</a:t>
              </a:r>
              <a:r>
                <a:rPr lang="en-US" sz="2000" b="1" dirty="0" smtClean="0">
                  <a:solidFill>
                    <a:prstClr val="white"/>
                  </a:solidFill>
                  <a:cs typeface="Arial" pitchFamily="34" charset="0"/>
                </a:rPr>
                <a:t> </a:t>
              </a:r>
              <a:br>
                <a:rPr lang="en-US" sz="2000" b="1" dirty="0" smtClean="0">
                  <a:solidFill>
                    <a:prstClr val="white"/>
                  </a:solidFill>
                  <a:cs typeface="Arial" pitchFamily="34" charset="0"/>
                </a:rPr>
              </a:br>
              <a:r>
                <a:rPr lang="en-US" sz="2000" b="1" dirty="0" smtClean="0">
                  <a:solidFill>
                    <a:prstClr val="white"/>
                  </a:solidFill>
                  <a:cs typeface="Arial" pitchFamily="34" charset="0"/>
                </a:rPr>
                <a:t>com o </a:t>
              </a:r>
              <a:r>
                <a:rPr lang="en-US" sz="2000" b="1" dirty="0" err="1" smtClean="0">
                  <a:solidFill>
                    <a:prstClr val="white"/>
                  </a:solidFill>
                  <a:cs typeface="Arial" pitchFamily="34" charset="0"/>
                </a:rPr>
                <a:t>que</a:t>
              </a:r>
              <a:r>
                <a:rPr lang="en-US" sz="2000" b="1" dirty="0" smtClean="0">
                  <a:solidFill>
                    <a:prstClr val="white"/>
                  </a:solidFill>
                  <a:cs typeface="Arial" pitchFamily="34" charset="0"/>
                </a:rPr>
                <a:t> </a:t>
              </a:r>
              <a:br>
                <a:rPr lang="en-US" sz="2000" b="1" dirty="0" smtClean="0">
                  <a:solidFill>
                    <a:prstClr val="white"/>
                  </a:solidFill>
                  <a:cs typeface="Arial" pitchFamily="34" charset="0"/>
                </a:rPr>
              </a:br>
              <a:r>
                <a:rPr lang="en-US" sz="2000" b="1" dirty="0" smtClean="0">
                  <a:solidFill>
                    <a:prstClr val="white"/>
                  </a:solidFill>
                  <a:cs typeface="Arial" pitchFamily="34" charset="0"/>
                </a:rPr>
                <a:t>é </a:t>
              </a:r>
              <a:r>
                <a:rPr lang="en-US" sz="2000" b="1" dirty="0" err="1" smtClean="0">
                  <a:solidFill>
                    <a:prstClr val="white"/>
                  </a:solidFill>
                  <a:cs typeface="Arial" pitchFamily="34" charset="0"/>
                </a:rPr>
                <a:t>necessário</a:t>
              </a:r>
              <a:endParaRPr lang="pt-BR" sz="2000" b="1" dirty="0">
                <a:solidFill>
                  <a:prstClr val="white"/>
                </a:solidFill>
                <a:cs typeface="Arial" pitchFamily="34" charset="0"/>
              </a:endParaRPr>
            </a:p>
          </p:txBody>
        </p:sp>
        <p:sp>
          <p:nvSpPr>
            <p:cNvPr id="13" name="Freeform 12"/>
            <p:cNvSpPr/>
            <p:nvPr/>
          </p:nvSpPr>
          <p:spPr>
            <a:xfrm>
              <a:off x="7086599" y="1888754"/>
              <a:ext cx="1900844" cy="2290574"/>
            </a:xfrm>
            <a:custGeom>
              <a:avLst/>
              <a:gdLst>
                <a:gd name="connsiteX0" fmla="*/ 182880 w 1900844"/>
                <a:gd name="connsiteY0" fmla="*/ 5541 h 1801091"/>
                <a:gd name="connsiteX1" fmla="*/ 1712422 w 1900844"/>
                <a:gd name="connsiteY1" fmla="*/ 0 h 1801091"/>
                <a:gd name="connsiteX2" fmla="*/ 1900844 w 1900844"/>
                <a:gd name="connsiteY2" fmla="*/ 587432 h 1801091"/>
                <a:gd name="connsiteX3" fmla="*/ 1512917 w 1900844"/>
                <a:gd name="connsiteY3" fmla="*/ 1801091 h 1801091"/>
                <a:gd name="connsiteX4" fmla="*/ 0 w 1900844"/>
                <a:gd name="connsiteY4" fmla="*/ 1784465 h 1801091"/>
                <a:gd name="connsiteX5" fmla="*/ 382386 w 1900844"/>
                <a:gd name="connsiteY5" fmla="*/ 587432 h 1801091"/>
                <a:gd name="connsiteX6" fmla="*/ 182880 w 1900844"/>
                <a:gd name="connsiteY6" fmla="*/ 5541 h 1801091"/>
                <a:gd name="connsiteX0" fmla="*/ 182880 w 1900844"/>
                <a:gd name="connsiteY0" fmla="*/ 5541 h 1790130"/>
                <a:gd name="connsiteX1" fmla="*/ 1712422 w 1900844"/>
                <a:gd name="connsiteY1" fmla="*/ 0 h 1790130"/>
                <a:gd name="connsiteX2" fmla="*/ 1900844 w 1900844"/>
                <a:gd name="connsiteY2" fmla="*/ 587432 h 1790130"/>
                <a:gd name="connsiteX3" fmla="*/ 1521332 w 1900844"/>
                <a:gd name="connsiteY3" fmla="*/ 1790130 h 1790130"/>
                <a:gd name="connsiteX4" fmla="*/ 0 w 1900844"/>
                <a:gd name="connsiteY4" fmla="*/ 1784465 h 1790130"/>
                <a:gd name="connsiteX5" fmla="*/ 382386 w 1900844"/>
                <a:gd name="connsiteY5" fmla="*/ 587432 h 1790130"/>
                <a:gd name="connsiteX6" fmla="*/ 182880 w 1900844"/>
                <a:gd name="connsiteY6" fmla="*/ 5541 h 179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844" h="1790130">
                  <a:moveTo>
                    <a:pt x="182880" y="5541"/>
                  </a:moveTo>
                  <a:lnTo>
                    <a:pt x="1712422" y="0"/>
                  </a:lnTo>
                  <a:lnTo>
                    <a:pt x="1900844" y="587432"/>
                  </a:lnTo>
                  <a:lnTo>
                    <a:pt x="1521332" y="1790130"/>
                  </a:lnTo>
                  <a:lnTo>
                    <a:pt x="0" y="1784465"/>
                  </a:lnTo>
                  <a:lnTo>
                    <a:pt x="382386" y="587432"/>
                  </a:lnTo>
                  <a:lnTo>
                    <a:pt x="182880" y="5541"/>
                  </a:ln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2000" b="1" dirty="0" smtClean="0">
                  <a:solidFill>
                    <a:prstClr val="white"/>
                  </a:solidFill>
                  <a:cs typeface="Arial" pitchFamily="34" charset="0"/>
                </a:rPr>
                <a:t>     </a:t>
              </a:r>
              <a:r>
                <a:rPr lang="en-US" sz="2000" b="1" dirty="0" err="1" smtClean="0">
                  <a:solidFill>
                    <a:prstClr val="white"/>
                  </a:solidFill>
                  <a:cs typeface="Arial" pitchFamily="34" charset="0"/>
                </a:rPr>
                <a:t>Desenvolver</a:t>
              </a:r>
              <a:r>
                <a:rPr lang="en-US" sz="2000" b="1" dirty="0">
                  <a:solidFill>
                    <a:prstClr val="white"/>
                  </a:solidFill>
                  <a:cs typeface="Arial" pitchFamily="34" charset="0"/>
                </a:rPr>
                <a:t/>
              </a:r>
              <a:br>
                <a:rPr lang="en-US" sz="2000" b="1" dirty="0">
                  <a:solidFill>
                    <a:prstClr val="white"/>
                  </a:solidFill>
                  <a:cs typeface="Arial" pitchFamily="34" charset="0"/>
                </a:rPr>
              </a:br>
              <a:r>
                <a:rPr lang="en-US" sz="2000" b="1" dirty="0" err="1">
                  <a:solidFill>
                    <a:prstClr val="white"/>
                  </a:solidFill>
                  <a:cs typeface="Arial" pitchFamily="34" charset="0"/>
                </a:rPr>
                <a:t>r</a:t>
              </a:r>
              <a:r>
                <a:rPr lang="en-US" sz="2000" b="1" dirty="0" err="1" smtClean="0">
                  <a:solidFill>
                    <a:prstClr val="white"/>
                  </a:solidFill>
                  <a:cs typeface="Arial" pitchFamily="34" charset="0"/>
                </a:rPr>
                <a:t>ecomen</a:t>
              </a:r>
              <a:r>
                <a:rPr lang="en-US" sz="2000" b="1" dirty="0" smtClean="0">
                  <a:solidFill>
                    <a:prstClr val="white"/>
                  </a:solidFill>
                  <a:cs typeface="Arial" pitchFamily="34" charset="0"/>
                </a:rPr>
                <a:t>-</a:t>
              </a:r>
              <a:br>
                <a:rPr lang="en-US" sz="2000" b="1" dirty="0" smtClean="0">
                  <a:solidFill>
                    <a:prstClr val="white"/>
                  </a:solidFill>
                  <a:cs typeface="Arial" pitchFamily="34" charset="0"/>
                </a:rPr>
              </a:br>
              <a:r>
                <a:rPr lang="en-US" sz="2000" b="1" dirty="0" err="1" smtClean="0">
                  <a:solidFill>
                    <a:prstClr val="white"/>
                  </a:solidFill>
                  <a:cs typeface="Arial" pitchFamily="34" charset="0"/>
                </a:rPr>
                <a:t>dação</a:t>
              </a:r>
              <a:r>
                <a:rPr lang="en-US" sz="2000" b="1" dirty="0" smtClean="0">
                  <a:solidFill>
                    <a:prstClr val="white"/>
                  </a:solidFill>
                  <a:cs typeface="Arial" pitchFamily="34" charset="0"/>
                </a:rPr>
                <a:t> </a:t>
              </a:r>
              <a:br>
                <a:rPr lang="en-US" sz="2000" b="1" dirty="0" smtClean="0">
                  <a:solidFill>
                    <a:prstClr val="white"/>
                  </a:solidFill>
                  <a:cs typeface="Arial" pitchFamily="34" charset="0"/>
                </a:rPr>
              </a:br>
              <a:r>
                <a:rPr lang="en-US" sz="2000" b="1" dirty="0" smtClean="0">
                  <a:solidFill>
                    <a:prstClr val="white"/>
                  </a:solidFill>
                  <a:cs typeface="Arial" pitchFamily="34" charset="0"/>
                </a:rPr>
                <a:t>de </a:t>
              </a:r>
              <a:r>
                <a:rPr lang="en-US" sz="2000" b="1" dirty="0" err="1" smtClean="0">
                  <a:solidFill>
                    <a:prstClr val="white"/>
                  </a:solidFill>
                  <a:cs typeface="Arial" pitchFamily="34" charset="0"/>
                </a:rPr>
                <a:t>Ações</a:t>
              </a:r>
              <a:r>
                <a:rPr lang="en-US" sz="2000" b="1" dirty="0" smtClean="0">
                  <a:solidFill>
                    <a:prstClr val="white"/>
                  </a:solidFill>
                  <a:cs typeface="Arial" pitchFamily="34" charset="0"/>
                </a:rPr>
                <a:t> </a:t>
              </a:r>
              <a:r>
                <a:rPr lang="en-US" sz="2000" b="1" dirty="0" err="1" smtClean="0">
                  <a:solidFill>
                    <a:prstClr val="white"/>
                  </a:solidFill>
                  <a:cs typeface="Arial" pitchFamily="34" charset="0"/>
                </a:rPr>
                <a:t>Estratégicas</a:t>
              </a:r>
              <a:endParaRPr lang="en-US" sz="2000" b="1" dirty="0">
                <a:solidFill>
                  <a:prstClr val="white"/>
                </a:solidFill>
                <a:cs typeface="Arial" pitchFamily="34" charset="0"/>
              </a:endParaRPr>
            </a:p>
          </p:txBody>
        </p:sp>
        <p:sp>
          <p:nvSpPr>
            <p:cNvPr id="14" name="Freeform 13"/>
            <p:cNvSpPr/>
            <p:nvPr/>
          </p:nvSpPr>
          <p:spPr>
            <a:xfrm>
              <a:off x="822454" y="2665445"/>
              <a:ext cx="1745496" cy="729739"/>
            </a:xfrm>
            <a:custGeom>
              <a:avLst/>
              <a:gdLst>
                <a:gd name="connsiteX0" fmla="*/ 0 w 8147714"/>
                <a:gd name="connsiteY0" fmla="*/ 0 h 1828800"/>
                <a:gd name="connsiteX1" fmla="*/ 7533564 w 8147714"/>
                <a:gd name="connsiteY1" fmla="*/ 0 h 1828800"/>
                <a:gd name="connsiteX2" fmla="*/ 8147714 w 8147714"/>
                <a:gd name="connsiteY2" fmla="*/ 1815152 h 1828800"/>
                <a:gd name="connsiteX3" fmla="*/ 13648 w 8147714"/>
                <a:gd name="connsiteY3" fmla="*/ 1828800 h 1828800"/>
                <a:gd name="connsiteX4" fmla="*/ 0 w 8147714"/>
                <a:gd name="connsiteY4" fmla="*/ 0 h 1828800"/>
                <a:gd name="connsiteX0" fmla="*/ 0 w 7725684"/>
                <a:gd name="connsiteY0" fmla="*/ 0 h 1828800"/>
                <a:gd name="connsiteX1" fmla="*/ 7533564 w 7725684"/>
                <a:gd name="connsiteY1" fmla="*/ 0 h 1828800"/>
                <a:gd name="connsiteX2" fmla="*/ 7725684 w 7725684"/>
                <a:gd name="connsiteY2" fmla="*/ 1773264 h 1828800"/>
                <a:gd name="connsiteX3" fmla="*/ 13648 w 7725684"/>
                <a:gd name="connsiteY3" fmla="*/ 1828800 h 1828800"/>
                <a:gd name="connsiteX4" fmla="*/ 0 w 7725684"/>
                <a:gd name="connsiteY4" fmla="*/ 0 h 1828800"/>
                <a:gd name="connsiteX0" fmla="*/ 0 w 8448085"/>
                <a:gd name="connsiteY0" fmla="*/ 0 h 1828800"/>
                <a:gd name="connsiteX1" fmla="*/ 7533564 w 8448085"/>
                <a:gd name="connsiteY1" fmla="*/ 0 h 1828800"/>
                <a:gd name="connsiteX2" fmla="*/ 8448085 w 8448085"/>
                <a:gd name="connsiteY2" fmla="*/ 1773264 h 1828800"/>
                <a:gd name="connsiteX3" fmla="*/ 13648 w 8448085"/>
                <a:gd name="connsiteY3" fmla="*/ 1828800 h 1828800"/>
                <a:gd name="connsiteX4" fmla="*/ 0 w 8448085"/>
                <a:gd name="connsiteY4" fmla="*/ 0 h 1828800"/>
                <a:gd name="connsiteX0" fmla="*/ 0 w 8448085"/>
                <a:gd name="connsiteY0" fmla="*/ 0 h 1773264"/>
                <a:gd name="connsiteX1" fmla="*/ 7533564 w 8448085"/>
                <a:gd name="connsiteY1" fmla="*/ 0 h 1773264"/>
                <a:gd name="connsiteX2" fmla="*/ 8448085 w 8448085"/>
                <a:gd name="connsiteY2" fmla="*/ 1773264 h 1773264"/>
                <a:gd name="connsiteX3" fmla="*/ 13649 w 8448085"/>
                <a:gd name="connsiteY3" fmla="*/ 1755999 h 1773264"/>
                <a:gd name="connsiteX4" fmla="*/ 0 w 8448085"/>
                <a:gd name="connsiteY4" fmla="*/ 0 h 1773264"/>
                <a:gd name="connsiteX0" fmla="*/ 0 w 8480376"/>
                <a:gd name="connsiteY0" fmla="*/ 0 h 1773264"/>
                <a:gd name="connsiteX1" fmla="*/ 8480376 w 8480376"/>
                <a:gd name="connsiteY1" fmla="*/ 0 h 1773264"/>
                <a:gd name="connsiteX2" fmla="*/ 8448085 w 8480376"/>
                <a:gd name="connsiteY2" fmla="*/ 1773264 h 1773264"/>
                <a:gd name="connsiteX3" fmla="*/ 13649 w 8480376"/>
                <a:gd name="connsiteY3" fmla="*/ 1755999 h 1773264"/>
                <a:gd name="connsiteX4" fmla="*/ 0 w 8480376"/>
                <a:gd name="connsiteY4" fmla="*/ 0 h 1773264"/>
                <a:gd name="connsiteX0" fmla="*/ 0 w 8480376"/>
                <a:gd name="connsiteY0" fmla="*/ 0 h 1755999"/>
                <a:gd name="connsiteX1" fmla="*/ 8480376 w 8480376"/>
                <a:gd name="connsiteY1" fmla="*/ 0 h 1755999"/>
                <a:gd name="connsiteX2" fmla="*/ 7737981 w 8480376"/>
                <a:gd name="connsiteY2" fmla="*/ 1732104 h 1755999"/>
                <a:gd name="connsiteX3" fmla="*/ 13649 w 8480376"/>
                <a:gd name="connsiteY3" fmla="*/ 1755999 h 1755999"/>
                <a:gd name="connsiteX4" fmla="*/ 0 w 8480376"/>
                <a:gd name="connsiteY4" fmla="*/ 0 h 1755999"/>
                <a:gd name="connsiteX0" fmla="*/ 0 w 8480376"/>
                <a:gd name="connsiteY0" fmla="*/ 0 h 1755999"/>
                <a:gd name="connsiteX1" fmla="*/ 8480376 w 8480376"/>
                <a:gd name="connsiteY1" fmla="*/ 0 h 1755999"/>
                <a:gd name="connsiteX2" fmla="*/ 7599904 w 8480376"/>
                <a:gd name="connsiteY2" fmla="*/ 1721812 h 1755999"/>
                <a:gd name="connsiteX3" fmla="*/ 13649 w 8480376"/>
                <a:gd name="connsiteY3" fmla="*/ 1755999 h 1755999"/>
                <a:gd name="connsiteX4" fmla="*/ 0 w 8480376"/>
                <a:gd name="connsiteY4" fmla="*/ 0 h 1755999"/>
                <a:gd name="connsiteX0" fmla="*/ 0 w 8778474"/>
                <a:gd name="connsiteY0" fmla="*/ 9460 h 1765459"/>
                <a:gd name="connsiteX1" fmla="*/ 8778474 w 8778474"/>
                <a:gd name="connsiteY1" fmla="*/ 0 h 1765459"/>
                <a:gd name="connsiteX2" fmla="*/ 7599904 w 8778474"/>
                <a:gd name="connsiteY2" fmla="*/ 1731272 h 1765459"/>
                <a:gd name="connsiteX3" fmla="*/ 13649 w 8778474"/>
                <a:gd name="connsiteY3" fmla="*/ 1765459 h 1765459"/>
                <a:gd name="connsiteX4" fmla="*/ 0 w 8778474"/>
                <a:gd name="connsiteY4" fmla="*/ 9460 h 1765459"/>
                <a:gd name="connsiteX0" fmla="*/ 0 w 8778474"/>
                <a:gd name="connsiteY0" fmla="*/ 9460 h 1766405"/>
                <a:gd name="connsiteX1" fmla="*/ 8778474 w 8778474"/>
                <a:gd name="connsiteY1" fmla="*/ 0 h 1766405"/>
                <a:gd name="connsiteX2" fmla="*/ 7658297 w 8778474"/>
                <a:gd name="connsiteY2" fmla="*/ 1766405 h 1766405"/>
                <a:gd name="connsiteX3" fmla="*/ 13649 w 8778474"/>
                <a:gd name="connsiteY3" fmla="*/ 1765459 h 1766405"/>
                <a:gd name="connsiteX4" fmla="*/ 0 w 8778474"/>
                <a:gd name="connsiteY4" fmla="*/ 9460 h 1766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8474" h="1766405">
                  <a:moveTo>
                    <a:pt x="0" y="9460"/>
                  </a:moveTo>
                  <a:lnTo>
                    <a:pt x="8778474" y="0"/>
                  </a:lnTo>
                  <a:lnTo>
                    <a:pt x="7658297" y="1766405"/>
                  </a:lnTo>
                  <a:lnTo>
                    <a:pt x="13649" y="1765459"/>
                  </a:lnTo>
                  <a:lnTo>
                    <a:pt x="0" y="9460"/>
                  </a:ln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n-US" sz="1600" b="1" dirty="0" err="1" smtClean="0">
                  <a:solidFill>
                    <a:prstClr val="white"/>
                  </a:solidFill>
                  <a:cs typeface="Arial" pitchFamily="34" charset="0"/>
                </a:rPr>
                <a:t>Olhar</a:t>
              </a:r>
              <a:r>
                <a:rPr lang="en-US" sz="1600" b="1" dirty="0" smtClean="0">
                  <a:solidFill>
                    <a:prstClr val="white"/>
                  </a:solidFill>
                  <a:cs typeface="Arial" pitchFamily="34" charset="0"/>
                </a:rPr>
                <a:t> </a:t>
              </a:r>
              <a:r>
                <a:rPr lang="en-US" sz="1600" b="1" dirty="0" err="1" smtClean="0">
                  <a:solidFill>
                    <a:prstClr val="white"/>
                  </a:solidFill>
                  <a:cs typeface="Arial" pitchFamily="34" charset="0"/>
                </a:rPr>
                <a:t>para</a:t>
              </a:r>
              <a:r>
                <a:rPr lang="en-US" sz="1600" b="1" dirty="0" smtClean="0">
                  <a:solidFill>
                    <a:prstClr val="white"/>
                  </a:solidFill>
                  <a:cs typeface="Arial" pitchFamily="34" charset="0"/>
                </a:rPr>
                <a:t> a </a:t>
              </a:r>
              <a:r>
                <a:rPr lang="en-US" sz="1600" b="1" dirty="0" err="1" smtClean="0">
                  <a:solidFill>
                    <a:prstClr val="white"/>
                  </a:solidFill>
                  <a:cs typeface="Arial" pitchFamily="34" charset="0"/>
                </a:rPr>
                <a:t>Experiência</a:t>
              </a:r>
              <a:r>
                <a:rPr lang="en-US" sz="1600" b="1" dirty="0" smtClean="0">
                  <a:solidFill>
                    <a:prstClr val="white"/>
                  </a:solidFill>
                  <a:cs typeface="Arial" pitchFamily="34" charset="0"/>
                </a:rPr>
                <a:t> </a:t>
              </a:r>
              <a:r>
                <a:rPr lang="en-US" sz="1600" b="1" dirty="0" err="1" smtClean="0">
                  <a:solidFill>
                    <a:prstClr val="white"/>
                  </a:solidFill>
                  <a:cs typeface="Arial" pitchFamily="34" charset="0"/>
                </a:rPr>
                <a:t>Intenacional</a:t>
              </a:r>
              <a:endParaRPr lang="pt-BR" sz="1600" b="1" dirty="0">
                <a:solidFill>
                  <a:prstClr val="white"/>
                </a:solidFill>
                <a:cs typeface="Arial" pitchFamily="34" charset="0"/>
              </a:endParaRPr>
            </a:p>
          </p:txBody>
        </p:sp>
        <p:sp>
          <p:nvSpPr>
            <p:cNvPr id="15" name="Freeform 14"/>
            <p:cNvSpPr/>
            <p:nvPr/>
          </p:nvSpPr>
          <p:spPr>
            <a:xfrm>
              <a:off x="822454" y="3463615"/>
              <a:ext cx="4745531" cy="702444"/>
            </a:xfrm>
            <a:custGeom>
              <a:avLst/>
              <a:gdLst>
                <a:gd name="connsiteX0" fmla="*/ 0 w 8147714"/>
                <a:gd name="connsiteY0" fmla="*/ 0 h 1828800"/>
                <a:gd name="connsiteX1" fmla="*/ 7533564 w 8147714"/>
                <a:gd name="connsiteY1" fmla="*/ 0 h 1828800"/>
                <a:gd name="connsiteX2" fmla="*/ 8147714 w 8147714"/>
                <a:gd name="connsiteY2" fmla="*/ 1815152 h 1828800"/>
                <a:gd name="connsiteX3" fmla="*/ 13648 w 8147714"/>
                <a:gd name="connsiteY3" fmla="*/ 1828800 h 1828800"/>
                <a:gd name="connsiteX4" fmla="*/ 0 w 8147714"/>
                <a:gd name="connsiteY4" fmla="*/ 0 h 1828800"/>
                <a:gd name="connsiteX0" fmla="*/ 0 w 7725684"/>
                <a:gd name="connsiteY0" fmla="*/ 0 h 1828800"/>
                <a:gd name="connsiteX1" fmla="*/ 7533564 w 7725684"/>
                <a:gd name="connsiteY1" fmla="*/ 0 h 1828800"/>
                <a:gd name="connsiteX2" fmla="*/ 7725684 w 7725684"/>
                <a:gd name="connsiteY2" fmla="*/ 1773264 h 1828800"/>
                <a:gd name="connsiteX3" fmla="*/ 13648 w 7725684"/>
                <a:gd name="connsiteY3" fmla="*/ 1828800 h 1828800"/>
                <a:gd name="connsiteX4" fmla="*/ 0 w 7725684"/>
                <a:gd name="connsiteY4" fmla="*/ 0 h 1828800"/>
                <a:gd name="connsiteX0" fmla="*/ 0 w 8448085"/>
                <a:gd name="connsiteY0" fmla="*/ 0 h 1828800"/>
                <a:gd name="connsiteX1" fmla="*/ 7533564 w 8448085"/>
                <a:gd name="connsiteY1" fmla="*/ 0 h 1828800"/>
                <a:gd name="connsiteX2" fmla="*/ 8448085 w 8448085"/>
                <a:gd name="connsiteY2" fmla="*/ 1773264 h 1828800"/>
                <a:gd name="connsiteX3" fmla="*/ 13648 w 8448085"/>
                <a:gd name="connsiteY3" fmla="*/ 1828800 h 1828800"/>
                <a:gd name="connsiteX4" fmla="*/ 0 w 8448085"/>
                <a:gd name="connsiteY4" fmla="*/ 0 h 1828800"/>
                <a:gd name="connsiteX0" fmla="*/ 0 w 8448085"/>
                <a:gd name="connsiteY0" fmla="*/ 0 h 1773264"/>
                <a:gd name="connsiteX1" fmla="*/ 7533564 w 8448085"/>
                <a:gd name="connsiteY1" fmla="*/ 0 h 1773264"/>
                <a:gd name="connsiteX2" fmla="*/ 8448085 w 8448085"/>
                <a:gd name="connsiteY2" fmla="*/ 1773264 h 1773264"/>
                <a:gd name="connsiteX3" fmla="*/ 13649 w 8448085"/>
                <a:gd name="connsiteY3" fmla="*/ 1755999 h 1773264"/>
                <a:gd name="connsiteX4" fmla="*/ 0 w 8448085"/>
                <a:gd name="connsiteY4" fmla="*/ 0 h 1773264"/>
                <a:gd name="connsiteX0" fmla="*/ 0 w 8480376"/>
                <a:gd name="connsiteY0" fmla="*/ 0 h 1773264"/>
                <a:gd name="connsiteX1" fmla="*/ 8480376 w 8480376"/>
                <a:gd name="connsiteY1" fmla="*/ 0 h 1773264"/>
                <a:gd name="connsiteX2" fmla="*/ 8448085 w 8480376"/>
                <a:gd name="connsiteY2" fmla="*/ 1773264 h 1773264"/>
                <a:gd name="connsiteX3" fmla="*/ 13649 w 8480376"/>
                <a:gd name="connsiteY3" fmla="*/ 1755999 h 1773264"/>
                <a:gd name="connsiteX4" fmla="*/ 0 w 8480376"/>
                <a:gd name="connsiteY4" fmla="*/ 0 h 1773264"/>
                <a:gd name="connsiteX0" fmla="*/ 0 w 8480376"/>
                <a:gd name="connsiteY0" fmla="*/ 0 h 1755999"/>
                <a:gd name="connsiteX1" fmla="*/ 8480376 w 8480376"/>
                <a:gd name="connsiteY1" fmla="*/ 0 h 1755999"/>
                <a:gd name="connsiteX2" fmla="*/ 7737981 w 8480376"/>
                <a:gd name="connsiteY2" fmla="*/ 1732104 h 1755999"/>
                <a:gd name="connsiteX3" fmla="*/ 13649 w 8480376"/>
                <a:gd name="connsiteY3" fmla="*/ 1755999 h 1755999"/>
                <a:gd name="connsiteX4" fmla="*/ 0 w 8480376"/>
                <a:gd name="connsiteY4" fmla="*/ 0 h 1755999"/>
                <a:gd name="connsiteX0" fmla="*/ 0 w 8480376"/>
                <a:gd name="connsiteY0" fmla="*/ 0 h 1755999"/>
                <a:gd name="connsiteX1" fmla="*/ 8480376 w 8480376"/>
                <a:gd name="connsiteY1" fmla="*/ 0 h 1755999"/>
                <a:gd name="connsiteX2" fmla="*/ 7599904 w 8480376"/>
                <a:gd name="connsiteY2" fmla="*/ 1721812 h 1755999"/>
                <a:gd name="connsiteX3" fmla="*/ 13649 w 8480376"/>
                <a:gd name="connsiteY3" fmla="*/ 1755999 h 1755999"/>
                <a:gd name="connsiteX4" fmla="*/ 0 w 8480376"/>
                <a:gd name="connsiteY4" fmla="*/ 0 h 1755999"/>
                <a:gd name="connsiteX0" fmla="*/ 0 w 8778474"/>
                <a:gd name="connsiteY0" fmla="*/ 9460 h 1765459"/>
                <a:gd name="connsiteX1" fmla="*/ 8778474 w 8778474"/>
                <a:gd name="connsiteY1" fmla="*/ 0 h 1765459"/>
                <a:gd name="connsiteX2" fmla="*/ 7599904 w 8778474"/>
                <a:gd name="connsiteY2" fmla="*/ 1731272 h 1765459"/>
                <a:gd name="connsiteX3" fmla="*/ 13649 w 8778474"/>
                <a:gd name="connsiteY3" fmla="*/ 1765459 h 1765459"/>
                <a:gd name="connsiteX4" fmla="*/ 0 w 8778474"/>
                <a:gd name="connsiteY4" fmla="*/ 9460 h 1765459"/>
                <a:gd name="connsiteX0" fmla="*/ 0 w 8778474"/>
                <a:gd name="connsiteY0" fmla="*/ 9460 h 1766405"/>
                <a:gd name="connsiteX1" fmla="*/ 8778474 w 8778474"/>
                <a:gd name="connsiteY1" fmla="*/ 0 h 1766405"/>
                <a:gd name="connsiteX2" fmla="*/ 7658297 w 8778474"/>
                <a:gd name="connsiteY2" fmla="*/ 1766405 h 1766405"/>
                <a:gd name="connsiteX3" fmla="*/ 13649 w 8778474"/>
                <a:gd name="connsiteY3" fmla="*/ 1765459 h 1766405"/>
                <a:gd name="connsiteX4" fmla="*/ 0 w 8778474"/>
                <a:gd name="connsiteY4" fmla="*/ 9460 h 1766405"/>
                <a:gd name="connsiteX0" fmla="*/ 0 w 8778474"/>
                <a:gd name="connsiteY0" fmla="*/ 9460 h 1801405"/>
                <a:gd name="connsiteX1" fmla="*/ 8778474 w 8778474"/>
                <a:gd name="connsiteY1" fmla="*/ 0 h 1801405"/>
                <a:gd name="connsiteX2" fmla="*/ 8440928 w 8778474"/>
                <a:gd name="connsiteY2" fmla="*/ 1801405 h 1801405"/>
                <a:gd name="connsiteX3" fmla="*/ 13649 w 8778474"/>
                <a:gd name="connsiteY3" fmla="*/ 1765459 h 1801405"/>
                <a:gd name="connsiteX4" fmla="*/ 0 w 8778474"/>
                <a:gd name="connsiteY4" fmla="*/ 9460 h 180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8474" h="1801405">
                  <a:moveTo>
                    <a:pt x="0" y="9460"/>
                  </a:moveTo>
                  <a:lnTo>
                    <a:pt x="8778474" y="0"/>
                  </a:lnTo>
                  <a:lnTo>
                    <a:pt x="8440928" y="1801405"/>
                  </a:lnTo>
                  <a:lnTo>
                    <a:pt x="13649" y="1765459"/>
                  </a:lnTo>
                  <a:lnTo>
                    <a:pt x="0" y="9460"/>
                  </a:ln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n-US" sz="1600" b="1" dirty="0" err="1" smtClean="0">
                  <a:solidFill>
                    <a:prstClr val="white"/>
                  </a:solidFill>
                  <a:cs typeface="Arial" pitchFamily="34" charset="0"/>
                </a:rPr>
                <a:t>Identificar</a:t>
              </a:r>
              <a:r>
                <a:rPr lang="en-US" sz="1600" b="1" dirty="0" smtClean="0">
                  <a:solidFill>
                    <a:prstClr val="white"/>
                  </a:solidFill>
                  <a:cs typeface="Arial" pitchFamily="34" charset="0"/>
                </a:rPr>
                <a:t> as </a:t>
              </a:r>
              <a:r>
                <a:rPr lang="en-US" sz="1600" b="1" dirty="0" err="1">
                  <a:solidFill>
                    <a:prstClr val="white"/>
                  </a:solidFill>
                  <a:cs typeface="Arial" pitchFamily="34" charset="0"/>
                </a:rPr>
                <a:t>I</a:t>
              </a:r>
              <a:r>
                <a:rPr lang="en-US" sz="1600" b="1" dirty="0" err="1" smtClean="0">
                  <a:solidFill>
                    <a:prstClr val="white"/>
                  </a:solidFill>
                  <a:cs typeface="Arial" pitchFamily="34" charset="0"/>
                </a:rPr>
                <a:t>niciativas</a:t>
              </a:r>
              <a:r>
                <a:rPr lang="en-US" sz="1600" b="1" dirty="0" smtClean="0">
                  <a:solidFill>
                    <a:prstClr val="white"/>
                  </a:solidFill>
                  <a:cs typeface="Arial" pitchFamily="34" charset="0"/>
                </a:rPr>
                <a:t> </a:t>
              </a:r>
              <a:r>
                <a:rPr lang="en-US" sz="1600" b="1" dirty="0" err="1" smtClean="0">
                  <a:solidFill>
                    <a:prstClr val="white"/>
                  </a:solidFill>
                  <a:cs typeface="Arial" pitchFamily="34" charset="0"/>
                </a:rPr>
                <a:t>Existentes</a:t>
              </a:r>
              <a:endParaRPr lang="pt-BR" sz="1600" b="1" dirty="0">
                <a:solidFill>
                  <a:prstClr val="white"/>
                </a:solidFill>
                <a:cs typeface="Arial" pitchFamily="34" charset="0"/>
              </a:endParaRPr>
            </a:p>
          </p:txBody>
        </p:sp>
      </p:grpSp>
    </p:spTree>
    <p:extLst>
      <p:ext uri="{BB962C8B-B14F-4D97-AF65-F5344CB8AC3E}">
        <p14:creationId xmlns:p14="http://schemas.microsoft.com/office/powerpoint/2010/main" val="361138953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pt-BR" dirty="0" smtClean="0"/>
              <a:t>Visão de e-Saúde</a:t>
            </a:r>
            <a:endParaRPr lang="pt-BR" dirty="0"/>
          </a:p>
        </p:txBody>
      </p:sp>
      <p:sp>
        <p:nvSpPr>
          <p:cNvPr id="8" name="Content Placeholder 7"/>
          <p:cNvSpPr>
            <a:spLocks noGrp="1"/>
          </p:cNvSpPr>
          <p:nvPr>
            <p:ph idx="1"/>
          </p:nvPr>
        </p:nvSpPr>
        <p:spPr>
          <a:xfrm>
            <a:off x="323527" y="908050"/>
            <a:ext cx="8532341" cy="504726"/>
          </a:xfrm>
        </p:spPr>
        <p:txBody>
          <a:bodyPr/>
          <a:lstStyle/>
          <a:p>
            <a:r>
              <a:rPr lang="pt-BR" dirty="0" smtClean="0"/>
              <a:t>O que um País como o Brasil deve esperar da e-Saúde?</a:t>
            </a:r>
            <a:endParaRPr lang="pt-BR" dirty="0"/>
          </a:p>
        </p:txBody>
      </p:sp>
      <p:sp>
        <p:nvSpPr>
          <p:cNvPr id="9" name="Rounded Rectangle 8"/>
          <p:cNvSpPr/>
          <p:nvPr/>
        </p:nvSpPr>
        <p:spPr>
          <a:xfrm>
            <a:off x="539552" y="1556792"/>
            <a:ext cx="8064896" cy="3816424"/>
          </a:xfrm>
          <a:prstGeom prst="roundRect">
            <a:avLst>
              <a:gd name="adj" fmla="val 8040"/>
            </a:avLst>
          </a:prstGeom>
        </p:spPr>
        <p:style>
          <a:lnRef idx="0">
            <a:schemeClr val="dk1"/>
          </a:lnRef>
          <a:fillRef idx="3">
            <a:schemeClr val="dk1"/>
          </a:fillRef>
          <a:effectRef idx="3">
            <a:schemeClr val="dk1"/>
          </a:effectRef>
          <a:fontRef idx="minor">
            <a:schemeClr val="lt1"/>
          </a:fontRef>
        </p:style>
        <p:txBody>
          <a:bodyPr rtlCol="0" anchor="ctr"/>
          <a:lstStyle/>
          <a:p>
            <a:pPr algn="ctr"/>
            <a:r>
              <a:rPr lang="pt-BR" i="1" dirty="0">
                <a:solidFill>
                  <a:srgbClr val="000000"/>
                </a:solidFill>
              </a:rPr>
              <a:t>Até 2020, a e-Saúde estará incorporada ao SUS como uma dimensão fundamental, sendo reconhecida como estratégia de melhoria consistente dos serviços de Saúde por meio da disponibilização e uso de informação abrangente, precisa e segura que agilize e melhore a qualidade da atenção e dos processos de Saúde, nas três esferas de governo e no setor privado, beneficiando pacientes, cidadãos, profissionais, gestores e organizações de saúde. </a:t>
            </a:r>
            <a:endParaRPr lang="pt-BR" dirty="0">
              <a:solidFill>
                <a:srgbClr val="000000"/>
              </a:solidFill>
            </a:endParaRPr>
          </a:p>
        </p:txBody>
      </p:sp>
    </p:spTree>
    <p:extLst>
      <p:ext uri="{BB962C8B-B14F-4D97-AF65-F5344CB8AC3E}">
        <p14:creationId xmlns:p14="http://schemas.microsoft.com/office/powerpoint/2010/main" val="3320298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pt-BR" dirty="0" smtClean="0"/>
              <a:t>A Essência do Método</a:t>
            </a:r>
            <a:endParaRPr lang="pt-BR" dirty="0"/>
          </a:p>
        </p:txBody>
      </p:sp>
      <p:sp>
        <p:nvSpPr>
          <p:cNvPr id="5" name="Date Placeholder 4"/>
          <p:cNvSpPr>
            <a:spLocks noGrp="1"/>
          </p:cNvSpPr>
          <p:nvPr>
            <p:ph type="dt" sz="half" idx="10"/>
          </p:nvPr>
        </p:nvSpPr>
        <p:spPr/>
        <p:txBody>
          <a:bodyPr/>
          <a:lstStyle/>
          <a:p>
            <a:pPr>
              <a:defRPr/>
            </a:pPr>
            <a:fld id="{7DEBCC29-B519-4C72-9EE1-0CD6843D3965}" type="datetime3">
              <a:rPr lang="pt-BR"/>
              <a:pPr>
                <a:defRPr/>
              </a:pPr>
              <a:t>03.09.14</a:t>
            </a:fld>
            <a:endParaRPr lang="pt-BR"/>
          </a:p>
        </p:txBody>
      </p:sp>
      <p:sp>
        <p:nvSpPr>
          <p:cNvPr id="6" name="Slide Number Placeholder 5"/>
          <p:cNvSpPr>
            <a:spLocks noGrp="1"/>
          </p:cNvSpPr>
          <p:nvPr>
            <p:ph type="sldNum" sz="quarter" idx="12"/>
          </p:nvPr>
        </p:nvSpPr>
        <p:spPr/>
        <p:txBody>
          <a:bodyPr/>
          <a:lstStyle/>
          <a:p>
            <a:pPr>
              <a:defRPr/>
            </a:pPr>
            <a:fld id="{7E89E901-CE6B-49FE-81A9-E29B7869BE7B}" type="slidenum">
              <a:rPr lang="pt-BR"/>
              <a:pPr>
                <a:defRPr/>
              </a:pPr>
              <a:t>18</a:t>
            </a:fld>
            <a:endParaRPr lang="pt-BR"/>
          </a:p>
        </p:txBody>
      </p:sp>
      <p:grpSp>
        <p:nvGrpSpPr>
          <p:cNvPr id="16" name="Group 15"/>
          <p:cNvGrpSpPr/>
          <p:nvPr/>
        </p:nvGrpSpPr>
        <p:grpSpPr>
          <a:xfrm>
            <a:off x="685800" y="1676400"/>
            <a:ext cx="8164989" cy="3292846"/>
            <a:chOff x="822454" y="1888754"/>
            <a:chExt cx="8164989" cy="2290574"/>
          </a:xfrm>
        </p:grpSpPr>
        <p:sp>
          <p:nvSpPr>
            <p:cNvPr id="9" name="Freeform 8"/>
            <p:cNvSpPr/>
            <p:nvPr/>
          </p:nvSpPr>
          <p:spPr>
            <a:xfrm>
              <a:off x="822454" y="1899906"/>
              <a:ext cx="1748237" cy="701496"/>
            </a:xfrm>
            <a:custGeom>
              <a:avLst/>
              <a:gdLst>
                <a:gd name="connsiteX0" fmla="*/ 0 w 8147714"/>
                <a:gd name="connsiteY0" fmla="*/ 0 h 1828800"/>
                <a:gd name="connsiteX1" fmla="*/ 7533564 w 8147714"/>
                <a:gd name="connsiteY1" fmla="*/ 0 h 1828800"/>
                <a:gd name="connsiteX2" fmla="*/ 8147714 w 8147714"/>
                <a:gd name="connsiteY2" fmla="*/ 1815152 h 1828800"/>
                <a:gd name="connsiteX3" fmla="*/ 13648 w 8147714"/>
                <a:gd name="connsiteY3" fmla="*/ 1828800 h 1828800"/>
                <a:gd name="connsiteX4" fmla="*/ 0 w 8147714"/>
                <a:gd name="connsiteY4" fmla="*/ 0 h 1828800"/>
                <a:gd name="connsiteX0" fmla="*/ 0 w 7725684"/>
                <a:gd name="connsiteY0" fmla="*/ 0 h 1828800"/>
                <a:gd name="connsiteX1" fmla="*/ 7533564 w 7725684"/>
                <a:gd name="connsiteY1" fmla="*/ 0 h 1828800"/>
                <a:gd name="connsiteX2" fmla="*/ 7725684 w 7725684"/>
                <a:gd name="connsiteY2" fmla="*/ 1773264 h 1828800"/>
                <a:gd name="connsiteX3" fmla="*/ 13648 w 7725684"/>
                <a:gd name="connsiteY3" fmla="*/ 1828800 h 1828800"/>
                <a:gd name="connsiteX4" fmla="*/ 0 w 7725684"/>
                <a:gd name="connsiteY4" fmla="*/ 0 h 1828800"/>
                <a:gd name="connsiteX0" fmla="*/ 0 w 8448085"/>
                <a:gd name="connsiteY0" fmla="*/ 0 h 1828800"/>
                <a:gd name="connsiteX1" fmla="*/ 7533564 w 8448085"/>
                <a:gd name="connsiteY1" fmla="*/ 0 h 1828800"/>
                <a:gd name="connsiteX2" fmla="*/ 8448085 w 8448085"/>
                <a:gd name="connsiteY2" fmla="*/ 1773264 h 1828800"/>
                <a:gd name="connsiteX3" fmla="*/ 13648 w 8448085"/>
                <a:gd name="connsiteY3" fmla="*/ 1828800 h 1828800"/>
                <a:gd name="connsiteX4" fmla="*/ 0 w 8448085"/>
                <a:gd name="connsiteY4" fmla="*/ 0 h 1828800"/>
                <a:gd name="connsiteX0" fmla="*/ 0 w 8448085"/>
                <a:gd name="connsiteY0" fmla="*/ 0 h 1773264"/>
                <a:gd name="connsiteX1" fmla="*/ 7533564 w 8448085"/>
                <a:gd name="connsiteY1" fmla="*/ 0 h 1773264"/>
                <a:gd name="connsiteX2" fmla="*/ 8448085 w 8448085"/>
                <a:gd name="connsiteY2" fmla="*/ 1773264 h 1773264"/>
                <a:gd name="connsiteX3" fmla="*/ 13649 w 8448085"/>
                <a:gd name="connsiteY3" fmla="*/ 1755999 h 1773264"/>
                <a:gd name="connsiteX4" fmla="*/ 0 w 8448085"/>
                <a:gd name="connsiteY4" fmla="*/ 0 h 1773264"/>
                <a:gd name="connsiteX0" fmla="*/ 0 w 8724238"/>
                <a:gd name="connsiteY0" fmla="*/ 0 h 1783553"/>
                <a:gd name="connsiteX1" fmla="*/ 7533564 w 8724238"/>
                <a:gd name="connsiteY1" fmla="*/ 0 h 1783553"/>
                <a:gd name="connsiteX2" fmla="*/ 8724238 w 8724238"/>
                <a:gd name="connsiteY2" fmla="*/ 1783553 h 1783553"/>
                <a:gd name="connsiteX3" fmla="*/ 13649 w 8724238"/>
                <a:gd name="connsiteY3" fmla="*/ 1755999 h 1783553"/>
                <a:gd name="connsiteX4" fmla="*/ 0 w 8724238"/>
                <a:gd name="connsiteY4" fmla="*/ 0 h 1783553"/>
                <a:gd name="connsiteX0" fmla="*/ 44591 w 8768829"/>
                <a:gd name="connsiteY0" fmla="*/ 0 h 1783553"/>
                <a:gd name="connsiteX1" fmla="*/ 7578155 w 8768829"/>
                <a:gd name="connsiteY1" fmla="*/ 0 h 1783553"/>
                <a:gd name="connsiteX2" fmla="*/ 8768829 w 8768829"/>
                <a:gd name="connsiteY2" fmla="*/ 1783553 h 1783553"/>
                <a:gd name="connsiteX3" fmla="*/ 0 w 8768829"/>
                <a:gd name="connsiteY3" fmla="*/ 1771289 h 1783553"/>
                <a:gd name="connsiteX4" fmla="*/ 44591 w 8768829"/>
                <a:gd name="connsiteY4" fmla="*/ 0 h 178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829" h="1783553">
                  <a:moveTo>
                    <a:pt x="44591" y="0"/>
                  </a:moveTo>
                  <a:lnTo>
                    <a:pt x="7578155" y="0"/>
                  </a:lnTo>
                  <a:lnTo>
                    <a:pt x="8768829" y="1783553"/>
                  </a:lnTo>
                  <a:lnTo>
                    <a:pt x="0" y="1771289"/>
                  </a:lnTo>
                  <a:lnTo>
                    <a:pt x="44591" y="0"/>
                  </a:ln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n-US" sz="1600" b="1" dirty="0" err="1" smtClean="0">
                  <a:solidFill>
                    <a:prstClr val="white"/>
                  </a:solidFill>
                  <a:effectLst>
                    <a:outerShdw blurRad="38100" dist="38100" dir="2700000" algn="tl">
                      <a:srgbClr val="000000">
                        <a:alpha val="43137"/>
                      </a:srgbClr>
                    </a:outerShdw>
                  </a:effectLst>
                  <a:cs typeface="Arial" pitchFamily="34" charset="0"/>
                </a:rPr>
                <a:t>Entender</a:t>
              </a:r>
              <a:r>
                <a:rPr lang="en-US" sz="1600" b="1" dirty="0" smtClean="0">
                  <a:solidFill>
                    <a:prstClr val="white"/>
                  </a:solidFill>
                  <a:effectLst>
                    <a:outerShdw blurRad="38100" dist="38100" dir="2700000" algn="tl">
                      <a:srgbClr val="000000">
                        <a:alpha val="43137"/>
                      </a:srgbClr>
                    </a:outerShdw>
                  </a:effectLst>
                  <a:cs typeface="Arial" pitchFamily="34" charset="0"/>
                </a:rPr>
                <a:t> o SUS</a:t>
              </a:r>
              <a:r>
                <a:rPr lang="pt-BR" sz="1600" b="1" dirty="0">
                  <a:solidFill>
                    <a:prstClr val="white"/>
                  </a:solidFill>
                  <a:effectLst>
                    <a:outerShdw blurRad="38100" dist="38100" dir="2700000" algn="tl">
                      <a:srgbClr val="000000">
                        <a:alpha val="43137"/>
                      </a:srgbClr>
                    </a:outerShdw>
                  </a:effectLst>
                  <a:cs typeface="Arial" pitchFamily="34" charset="0"/>
                </a:rPr>
                <a:t/>
              </a:r>
              <a:br>
                <a:rPr lang="pt-BR" sz="1600" b="1" dirty="0">
                  <a:solidFill>
                    <a:prstClr val="white"/>
                  </a:solidFill>
                  <a:effectLst>
                    <a:outerShdw blurRad="38100" dist="38100" dir="2700000" algn="tl">
                      <a:srgbClr val="000000">
                        <a:alpha val="43137"/>
                      </a:srgbClr>
                    </a:outerShdw>
                  </a:effectLst>
                  <a:cs typeface="Arial" pitchFamily="34" charset="0"/>
                </a:rPr>
              </a:br>
              <a:r>
                <a:rPr lang="pt-BR" sz="1600" b="1" dirty="0" smtClean="0">
                  <a:solidFill>
                    <a:prstClr val="white"/>
                  </a:solidFill>
                  <a:effectLst>
                    <a:outerShdw blurRad="38100" dist="38100" dir="2700000" algn="tl">
                      <a:srgbClr val="000000">
                        <a:alpha val="43137"/>
                      </a:srgbClr>
                    </a:outerShdw>
                  </a:effectLst>
                  <a:cs typeface="Arial" pitchFamily="34" charset="0"/>
                </a:rPr>
                <a:t>e as </a:t>
              </a:r>
              <a:br>
                <a:rPr lang="pt-BR" sz="1600" b="1" dirty="0" smtClean="0">
                  <a:solidFill>
                    <a:prstClr val="white"/>
                  </a:solidFill>
                  <a:effectLst>
                    <a:outerShdw blurRad="38100" dist="38100" dir="2700000" algn="tl">
                      <a:srgbClr val="000000">
                        <a:alpha val="43137"/>
                      </a:srgbClr>
                    </a:outerShdw>
                  </a:effectLst>
                  <a:cs typeface="Arial" pitchFamily="34" charset="0"/>
                </a:rPr>
              </a:br>
              <a:r>
                <a:rPr lang="pt-BR" sz="1600" b="1" dirty="0" smtClean="0">
                  <a:solidFill>
                    <a:prstClr val="white"/>
                  </a:solidFill>
                  <a:effectLst>
                    <a:outerShdw blurRad="38100" dist="38100" dir="2700000" algn="tl">
                      <a:srgbClr val="000000">
                        <a:alpha val="43137"/>
                      </a:srgbClr>
                    </a:outerShdw>
                  </a:effectLst>
                  <a:cs typeface="Arial" pitchFamily="34" charset="0"/>
                </a:rPr>
                <a:t>Necessidades</a:t>
              </a:r>
              <a:endParaRPr lang="en-US" sz="1600" b="1" dirty="0" smtClean="0">
                <a:solidFill>
                  <a:prstClr val="white"/>
                </a:solidFill>
                <a:effectLst>
                  <a:outerShdw blurRad="38100" dist="38100" dir="2700000" algn="tl">
                    <a:srgbClr val="000000">
                      <a:alpha val="43137"/>
                    </a:srgbClr>
                  </a:outerShdw>
                </a:effectLst>
                <a:cs typeface="Arial" pitchFamily="34" charset="0"/>
              </a:endParaRPr>
            </a:p>
          </p:txBody>
        </p:sp>
        <p:sp>
          <p:nvSpPr>
            <p:cNvPr id="10" name="Chevron 19"/>
            <p:cNvSpPr/>
            <p:nvPr/>
          </p:nvSpPr>
          <p:spPr>
            <a:xfrm>
              <a:off x="2399210" y="1905000"/>
              <a:ext cx="1836419" cy="1493214"/>
            </a:xfrm>
            <a:custGeom>
              <a:avLst/>
              <a:gdLst>
                <a:gd name="connsiteX0" fmla="*/ 0 w 1752600"/>
                <a:gd name="connsiteY0" fmla="*/ 0 h 1459215"/>
                <a:gd name="connsiteX1" fmla="*/ 1505190 w 1752600"/>
                <a:gd name="connsiteY1" fmla="*/ 0 h 1459215"/>
                <a:gd name="connsiteX2" fmla="*/ 1752600 w 1752600"/>
                <a:gd name="connsiteY2" fmla="*/ 729608 h 1459215"/>
                <a:gd name="connsiteX3" fmla="*/ 1505190 w 1752600"/>
                <a:gd name="connsiteY3" fmla="*/ 1459215 h 1459215"/>
                <a:gd name="connsiteX4" fmla="*/ 0 w 1752600"/>
                <a:gd name="connsiteY4" fmla="*/ 1459215 h 1459215"/>
                <a:gd name="connsiteX5" fmla="*/ 247410 w 1752600"/>
                <a:gd name="connsiteY5" fmla="*/ 729608 h 1459215"/>
                <a:gd name="connsiteX6" fmla="*/ 0 w 1752600"/>
                <a:gd name="connsiteY6" fmla="*/ 0 h 1459215"/>
                <a:gd name="connsiteX0" fmla="*/ 0 w 1752600"/>
                <a:gd name="connsiteY0" fmla="*/ 0 h 1470827"/>
                <a:gd name="connsiteX1" fmla="*/ 1505190 w 1752600"/>
                <a:gd name="connsiteY1" fmla="*/ 0 h 1470827"/>
                <a:gd name="connsiteX2" fmla="*/ 1752600 w 1752600"/>
                <a:gd name="connsiteY2" fmla="*/ 729608 h 1470827"/>
                <a:gd name="connsiteX3" fmla="*/ 1505190 w 1752600"/>
                <a:gd name="connsiteY3" fmla="*/ 1459215 h 1470827"/>
                <a:gd name="connsiteX4" fmla="*/ 5806 w 1752600"/>
                <a:gd name="connsiteY4" fmla="*/ 1470827 h 1470827"/>
                <a:gd name="connsiteX5" fmla="*/ 247410 w 1752600"/>
                <a:gd name="connsiteY5" fmla="*/ 729608 h 1470827"/>
                <a:gd name="connsiteX6" fmla="*/ 0 w 1752600"/>
                <a:gd name="connsiteY6" fmla="*/ 0 h 1470827"/>
                <a:gd name="connsiteX0" fmla="*/ 0 w 1752600"/>
                <a:gd name="connsiteY0" fmla="*/ 0 h 1470827"/>
                <a:gd name="connsiteX1" fmla="*/ 1505190 w 1752600"/>
                <a:gd name="connsiteY1" fmla="*/ 0 h 1470827"/>
                <a:gd name="connsiteX2" fmla="*/ 1752600 w 1752600"/>
                <a:gd name="connsiteY2" fmla="*/ 729608 h 1470827"/>
                <a:gd name="connsiteX3" fmla="*/ 1505190 w 1752600"/>
                <a:gd name="connsiteY3" fmla="*/ 1459215 h 1470827"/>
                <a:gd name="connsiteX4" fmla="*/ 5806 w 1752600"/>
                <a:gd name="connsiteY4" fmla="*/ 1470827 h 1470827"/>
                <a:gd name="connsiteX5" fmla="*/ 198424 w 1752600"/>
                <a:gd name="connsiteY5" fmla="*/ 723147 h 1470827"/>
                <a:gd name="connsiteX6" fmla="*/ 0 w 1752600"/>
                <a:gd name="connsiteY6" fmla="*/ 0 h 1470827"/>
                <a:gd name="connsiteX0" fmla="*/ 0 w 1791788"/>
                <a:gd name="connsiteY0" fmla="*/ 0 h 1474058"/>
                <a:gd name="connsiteX1" fmla="*/ 1544378 w 1791788"/>
                <a:gd name="connsiteY1" fmla="*/ 3231 h 1474058"/>
                <a:gd name="connsiteX2" fmla="*/ 1791788 w 1791788"/>
                <a:gd name="connsiteY2" fmla="*/ 732839 h 1474058"/>
                <a:gd name="connsiteX3" fmla="*/ 1544378 w 1791788"/>
                <a:gd name="connsiteY3" fmla="*/ 1462446 h 1474058"/>
                <a:gd name="connsiteX4" fmla="*/ 44994 w 1791788"/>
                <a:gd name="connsiteY4" fmla="*/ 1474058 h 1474058"/>
                <a:gd name="connsiteX5" fmla="*/ 237612 w 1791788"/>
                <a:gd name="connsiteY5" fmla="*/ 726378 h 1474058"/>
                <a:gd name="connsiteX6" fmla="*/ 0 w 1791788"/>
                <a:gd name="connsiteY6" fmla="*/ 0 h 1474058"/>
                <a:gd name="connsiteX0" fmla="*/ 0 w 1791788"/>
                <a:gd name="connsiteY0" fmla="*/ 0 h 1477289"/>
                <a:gd name="connsiteX1" fmla="*/ 1544378 w 1791788"/>
                <a:gd name="connsiteY1" fmla="*/ 3231 h 1477289"/>
                <a:gd name="connsiteX2" fmla="*/ 1791788 w 1791788"/>
                <a:gd name="connsiteY2" fmla="*/ 732839 h 1477289"/>
                <a:gd name="connsiteX3" fmla="*/ 1544378 w 1791788"/>
                <a:gd name="connsiteY3" fmla="*/ 1462446 h 1477289"/>
                <a:gd name="connsiteX4" fmla="*/ 12337 w 1791788"/>
                <a:gd name="connsiteY4" fmla="*/ 1477289 h 1477289"/>
                <a:gd name="connsiteX5" fmla="*/ 237612 w 1791788"/>
                <a:gd name="connsiteY5" fmla="*/ 726378 h 1477289"/>
                <a:gd name="connsiteX6" fmla="*/ 0 w 1791788"/>
                <a:gd name="connsiteY6" fmla="*/ 0 h 147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788" h="1477289">
                  <a:moveTo>
                    <a:pt x="0" y="0"/>
                  </a:moveTo>
                  <a:lnTo>
                    <a:pt x="1544378" y="3231"/>
                  </a:lnTo>
                  <a:lnTo>
                    <a:pt x="1791788" y="732839"/>
                  </a:lnTo>
                  <a:lnTo>
                    <a:pt x="1544378" y="1462446"/>
                  </a:lnTo>
                  <a:lnTo>
                    <a:pt x="12337" y="1477289"/>
                  </a:lnTo>
                  <a:lnTo>
                    <a:pt x="237612" y="726378"/>
                  </a:lnTo>
                  <a:lnTo>
                    <a:pt x="0" y="0"/>
                  </a:ln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2000" b="1" dirty="0" err="1" smtClean="0">
                  <a:solidFill>
                    <a:prstClr val="white"/>
                  </a:solidFill>
                  <a:effectLst>
                    <a:outerShdw blurRad="38100" dist="38100" dir="2700000" algn="tl">
                      <a:srgbClr val="000000">
                        <a:alpha val="43137"/>
                      </a:srgbClr>
                    </a:outerShdw>
                  </a:effectLst>
                  <a:cs typeface="Arial" pitchFamily="34" charset="0"/>
                </a:rPr>
                <a:t>Definir</a:t>
              </a:r>
              <a:r>
                <a:rPr lang="en-US" sz="2000" b="1" dirty="0" smtClean="0">
                  <a:solidFill>
                    <a:prstClr val="white"/>
                  </a:solidFill>
                  <a:effectLst>
                    <a:outerShdw blurRad="38100" dist="38100" dir="2700000" algn="tl">
                      <a:srgbClr val="000000">
                        <a:alpha val="43137"/>
                      </a:srgbClr>
                    </a:outerShdw>
                  </a:effectLst>
                  <a:cs typeface="Arial" pitchFamily="34" charset="0"/>
                </a:rPr>
                <a:t> </a:t>
              </a:r>
              <a:r>
                <a:rPr lang="en-US" sz="2000" b="1" dirty="0">
                  <a:solidFill>
                    <a:prstClr val="white"/>
                  </a:solidFill>
                  <a:effectLst>
                    <a:outerShdw blurRad="38100" dist="38100" dir="2700000" algn="tl">
                      <a:srgbClr val="000000">
                        <a:alpha val="43137"/>
                      </a:srgbClr>
                    </a:outerShdw>
                  </a:effectLst>
                  <a:cs typeface="Arial" pitchFamily="34" charset="0"/>
                </a:rPr>
                <a:t>a </a:t>
              </a:r>
              <a:br>
                <a:rPr lang="en-US" sz="2000" b="1" dirty="0">
                  <a:solidFill>
                    <a:prstClr val="white"/>
                  </a:solidFill>
                  <a:effectLst>
                    <a:outerShdw blurRad="38100" dist="38100" dir="2700000" algn="tl">
                      <a:srgbClr val="000000">
                        <a:alpha val="43137"/>
                      </a:srgbClr>
                    </a:outerShdw>
                  </a:effectLst>
                  <a:cs typeface="Arial" pitchFamily="34" charset="0"/>
                </a:rPr>
              </a:br>
              <a:r>
                <a:rPr lang="en-US" sz="2000" b="1" dirty="0" err="1">
                  <a:solidFill>
                    <a:prstClr val="white"/>
                  </a:solidFill>
                  <a:effectLst>
                    <a:outerShdw blurRad="38100" dist="38100" dir="2700000" algn="tl">
                      <a:srgbClr val="000000">
                        <a:alpha val="43137"/>
                      </a:srgbClr>
                    </a:outerShdw>
                  </a:effectLst>
                  <a:cs typeface="Arial" pitchFamily="34" charset="0"/>
                </a:rPr>
                <a:t>Visão</a:t>
              </a:r>
              <a:r>
                <a:rPr lang="en-US" sz="2000" b="1" dirty="0">
                  <a:solidFill>
                    <a:prstClr val="white"/>
                  </a:solidFill>
                  <a:effectLst>
                    <a:outerShdw blurRad="38100" dist="38100" dir="2700000" algn="tl">
                      <a:srgbClr val="000000">
                        <a:alpha val="43137"/>
                      </a:srgbClr>
                    </a:outerShdw>
                  </a:effectLst>
                  <a:cs typeface="Arial" pitchFamily="34" charset="0"/>
                </a:rPr>
                <a:t> </a:t>
              </a:r>
              <a:r>
                <a:rPr lang="en-US" sz="2000" b="1" dirty="0" smtClean="0">
                  <a:solidFill>
                    <a:prstClr val="white"/>
                  </a:solidFill>
                  <a:effectLst>
                    <a:outerShdw blurRad="38100" dist="38100" dir="2700000" algn="tl">
                      <a:srgbClr val="000000">
                        <a:alpha val="43137"/>
                      </a:srgbClr>
                    </a:outerShdw>
                  </a:effectLst>
                  <a:cs typeface="Arial" pitchFamily="34" charset="0"/>
                </a:rPr>
                <a:t/>
              </a:r>
              <a:br>
                <a:rPr lang="en-US" sz="2000" b="1" dirty="0" smtClean="0">
                  <a:solidFill>
                    <a:prstClr val="white"/>
                  </a:solidFill>
                  <a:effectLst>
                    <a:outerShdw blurRad="38100" dist="38100" dir="2700000" algn="tl">
                      <a:srgbClr val="000000">
                        <a:alpha val="43137"/>
                      </a:srgbClr>
                    </a:outerShdw>
                  </a:effectLst>
                  <a:cs typeface="Arial" pitchFamily="34" charset="0"/>
                </a:rPr>
              </a:br>
              <a:r>
                <a:rPr lang="en-US" sz="2000" b="1" dirty="0" smtClean="0">
                  <a:solidFill>
                    <a:prstClr val="white"/>
                  </a:solidFill>
                  <a:effectLst>
                    <a:outerShdw blurRad="38100" dist="38100" dir="2700000" algn="tl">
                      <a:srgbClr val="000000">
                        <a:alpha val="43137"/>
                      </a:srgbClr>
                    </a:outerShdw>
                  </a:effectLst>
                  <a:cs typeface="Arial" pitchFamily="34" charset="0"/>
                </a:rPr>
                <a:t>de e-</a:t>
              </a:r>
              <a:r>
                <a:rPr lang="en-US" sz="2000" b="1" dirty="0" err="1" smtClean="0">
                  <a:solidFill>
                    <a:prstClr val="white"/>
                  </a:solidFill>
                  <a:effectLst>
                    <a:outerShdw blurRad="38100" dist="38100" dir="2700000" algn="tl">
                      <a:srgbClr val="000000">
                        <a:alpha val="43137"/>
                      </a:srgbClr>
                    </a:outerShdw>
                  </a:effectLst>
                  <a:cs typeface="Arial" pitchFamily="34" charset="0"/>
                </a:rPr>
                <a:t>Saúde</a:t>
              </a:r>
              <a:endParaRPr lang="pt-BR" sz="2000" b="1" dirty="0">
                <a:solidFill>
                  <a:prstClr val="white"/>
                </a:solidFill>
                <a:effectLst>
                  <a:outerShdw blurRad="38100" dist="38100" dir="2700000" algn="tl">
                    <a:srgbClr val="000000">
                      <a:alpha val="43137"/>
                    </a:srgbClr>
                  </a:outerShdw>
                </a:effectLst>
                <a:cs typeface="Arial" pitchFamily="34" charset="0"/>
              </a:endParaRPr>
            </a:p>
          </p:txBody>
        </p:sp>
        <p:sp>
          <p:nvSpPr>
            <p:cNvPr id="11" name="Chevron 21"/>
            <p:cNvSpPr/>
            <p:nvPr/>
          </p:nvSpPr>
          <p:spPr>
            <a:xfrm>
              <a:off x="4042755" y="1908265"/>
              <a:ext cx="1752600" cy="1477973"/>
            </a:xfrm>
            <a:custGeom>
              <a:avLst/>
              <a:gdLst>
                <a:gd name="connsiteX0" fmla="*/ 0 w 1752600"/>
                <a:gd name="connsiteY0" fmla="*/ 0 h 1475070"/>
                <a:gd name="connsiteX1" fmla="*/ 1502502 w 1752600"/>
                <a:gd name="connsiteY1" fmla="*/ 0 h 1475070"/>
                <a:gd name="connsiteX2" fmla="*/ 1752600 w 1752600"/>
                <a:gd name="connsiteY2" fmla="*/ 737535 h 1475070"/>
                <a:gd name="connsiteX3" fmla="*/ 1502502 w 1752600"/>
                <a:gd name="connsiteY3" fmla="*/ 1475070 h 1475070"/>
                <a:gd name="connsiteX4" fmla="*/ 0 w 1752600"/>
                <a:gd name="connsiteY4" fmla="*/ 1475070 h 1475070"/>
                <a:gd name="connsiteX5" fmla="*/ 250098 w 1752600"/>
                <a:gd name="connsiteY5" fmla="*/ 737535 h 1475070"/>
                <a:gd name="connsiteX6" fmla="*/ 0 w 1752600"/>
                <a:gd name="connsiteY6" fmla="*/ 0 h 1475070"/>
                <a:gd name="connsiteX0" fmla="*/ 0 w 1752600"/>
                <a:gd name="connsiteY0" fmla="*/ 0 h 1477973"/>
                <a:gd name="connsiteX1" fmla="*/ 1502502 w 1752600"/>
                <a:gd name="connsiteY1" fmla="*/ 0 h 1477973"/>
                <a:gd name="connsiteX2" fmla="*/ 1752600 w 1752600"/>
                <a:gd name="connsiteY2" fmla="*/ 737535 h 1477973"/>
                <a:gd name="connsiteX3" fmla="*/ 1560559 w 1752600"/>
                <a:gd name="connsiteY3" fmla="*/ 1477973 h 1477973"/>
                <a:gd name="connsiteX4" fmla="*/ 0 w 1752600"/>
                <a:gd name="connsiteY4" fmla="*/ 1475070 h 1477973"/>
                <a:gd name="connsiteX5" fmla="*/ 250098 w 1752600"/>
                <a:gd name="connsiteY5" fmla="*/ 737535 h 1477973"/>
                <a:gd name="connsiteX6" fmla="*/ 0 w 1752600"/>
                <a:gd name="connsiteY6" fmla="*/ 0 h 147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600" h="1477973">
                  <a:moveTo>
                    <a:pt x="0" y="0"/>
                  </a:moveTo>
                  <a:lnTo>
                    <a:pt x="1502502" y="0"/>
                  </a:lnTo>
                  <a:lnTo>
                    <a:pt x="1752600" y="737535"/>
                  </a:lnTo>
                  <a:lnTo>
                    <a:pt x="1560559" y="1477973"/>
                  </a:lnTo>
                  <a:lnTo>
                    <a:pt x="0" y="1475070"/>
                  </a:lnTo>
                  <a:lnTo>
                    <a:pt x="250098" y="737535"/>
                  </a:lnTo>
                  <a:lnTo>
                    <a:pt x="0" y="0"/>
                  </a:lnTo>
                  <a:close/>
                </a:path>
              </a:pathLst>
            </a:custGeom>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n-US" sz="1800" b="1" dirty="0">
                  <a:solidFill>
                    <a:srgbClr val="002060"/>
                  </a:solidFill>
                  <a:cs typeface="Arial" pitchFamily="34" charset="0"/>
                </a:rPr>
                <a:t>    </a:t>
              </a:r>
              <a:r>
                <a:rPr lang="en-US" sz="1800" b="1" dirty="0" err="1">
                  <a:solidFill>
                    <a:srgbClr val="002060"/>
                  </a:solidFill>
                  <a:cs typeface="Arial" pitchFamily="34" charset="0"/>
                </a:rPr>
                <a:t>Identificar</a:t>
              </a:r>
              <a:r>
                <a:rPr lang="en-US" sz="1800" b="1" dirty="0">
                  <a:solidFill>
                    <a:srgbClr val="002060"/>
                  </a:solidFill>
                  <a:cs typeface="Arial" pitchFamily="34" charset="0"/>
                </a:rPr>
                <a:t> os </a:t>
              </a:r>
              <a:br>
                <a:rPr lang="en-US" sz="1800" b="1" dirty="0">
                  <a:solidFill>
                    <a:srgbClr val="002060"/>
                  </a:solidFill>
                  <a:cs typeface="Arial" pitchFamily="34" charset="0"/>
                </a:rPr>
              </a:br>
              <a:r>
                <a:rPr lang="en-US" sz="1800" b="1" dirty="0">
                  <a:solidFill>
                    <a:srgbClr val="002060"/>
                  </a:solidFill>
                  <a:cs typeface="Arial" pitchFamily="34" charset="0"/>
                </a:rPr>
                <a:t>          </a:t>
              </a:r>
              <a:r>
                <a:rPr lang="en-US" sz="1800" b="1" dirty="0" err="1">
                  <a:solidFill>
                    <a:srgbClr val="002060"/>
                  </a:solidFill>
                  <a:cs typeface="Arial" pitchFamily="34" charset="0"/>
                </a:rPr>
                <a:t>blocos</a:t>
              </a:r>
              <a:r>
                <a:rPr lang="en-US" sz="1800" b="1" dirty="0">
                  <a:solidFill>
                    <a:srgbClr val="002060"/>
                  </a:solidFill>
                  <a:cs typeface="Arial" pitchFamily="34" charset="0"/>
                </a:rPr>
                <a:t/>
              </a:r>
              <a:br>
                <a:rPr lang="en-US" sz="1800" b="1" dirty="0">
                  <a:solidFill>
                    <a:srgbClr val="002060"/>
                  </a:solidFill>
                  <a:cs typeface="Arial" pitchFamily="34" charset="0"/>
                </a:rPr>
              </a:br>
              <a:r>
                <a:rPr lang="en-US" sz="1800" b="1" dirty="0">
                  <a:solidFill>
                    <a:srgbClr val="002060"/>
                  </a:solidFill>
                  <a:cs typeface="Arial" pitchFamily="34" charset="0"/>
                </a:rPr>
                <a:t>     </a:t>
              </a:r>
              <a:r>
                <a:rPr lang="en-US" sz="1800" b="1" dirty="0" err="1">
                  <a:solidFill>
                    <a:srgbClr val="002060"/>
                  </a:solidFill>
                  <a:cs typeface="Arial" pitchFamily="34" charset="0"/>
                </a:rPr>
                <a:t>construtores</a:t>
              </a:r>
              <a:r>
                <a:rPr lang="en-US" sz="1800" b="1" dirty="0">
                  <a:solidFill>
                    <a:srgbClr val="002060"/>
                  </a:solidFill>
                  <a:cs typeface="Arial" pitchFamily="34" charset="0"/>
                </a:rPr>
                <a:t> </a:t>
              </a:r>
              <a:br>
                <a:rPr lang="en-US" sz="1800" b="1" dirty="0">
                  <a:solidFill>
                    <a:srgbClr val="002060"/>
                  </a:solidFill>
                  <a:cs typeface="Arial" pitchFamily="34" charset="0"/>
                </a:rPr>
              </a:br>
              <a:r>
                <a:rPr lang="en-US" sz="1800" b="1" dirty="0">
                  <a:solidFill>
                    <a:srgbClr val="002060"/>
                  </a:solidFill>
                  <a:cs typeface="Arial" pitchFamily="34" charset="0"/>
                </a:rPr>
                <a:t>   </a:t>
              </a:r>
              <a:r>
                <a:rPr lang="en-US" sz="1800" b="1" dirty="0" smtClean="0">
                  <a:solidFill>
                    <a:srgbClr val="002060"/>
                  </a:solidFill>
                  <a:cs typeface="Arial" pitchFamily="34" charset="0"/>
                </a:rPr>
                <a:t>   de e-</a:t>
              </a:r>
              <a:r>
                <a:rPr lang="en-US" sz="1800" b="1" dirty="0" err="1" smtClean="0">
                  <a:solidFill>
                    <a:srgbClr val="002060"/>
                  </a:solidFill>
                  <a:cs typeface="Arial" pitchFamily="34" charset="0"/>
                </a:rPr>
                <a:t>Saúde</a:t>
              </a:r>
              <a:endParaRPr lang="pt-BR" sz="1800" b="1" dirty="0">
                <a:solidFill>
                  <a:srgbClr val="002060"/>
                </a:solidFill>
                <a:cs typeface="Arial" pitchFamily="34" charset="0"/>
              </a:endParaRPr>
            </a:p>
          </p:txBody>
        </p:sp>
        <p:sp>
          <p:nvSpPr>
            <p:cNvPr id="12" name="Freeform 11"/>
            <p:cNvSpPr/>
            <p:nvPr/>
          </p:nvSpPr>
          <p:spPr>
            <a:xfrm>
              <a:off x="5494447" y="1899906"/>
              <a:ext cx="1906649" cy="2273127"/>
            </a:xfrm>
            <a:custGeom>
              <a:avLst/>
              <a:gdLst>
                <a:gd name="connsiteX0" fmla="*/ 182880 w 1900844"/>
                <a:gd name="connsiteY0" fmla="*/ 5541 h 1801091"/>
                <a:gd name="connsiteX1" fmla="*/ 1712422 w 1900844"/>
                <a:gd name="connsiteY1" fmla="*/ 0 h 1801091"/>
                <a:gd name="connsiteX2" fmla="*/ 1900844 w 1900844"/>
                <a:gd name="connsiteY2" fmla="*/ 587432 h 1801091"/>
                <a:gd name="connsiteX3" fmla="*/ 1512917 w 1900844"/>
                <a:gd name="connsiteY3" fmla="*/ 1801091 h 1801091"/>
                <a:gd name="connsiteX4" fmla="*/ 0 w 1900844"/>
                <a:gd name="connsiteY4" fmla="*/ 1784465 h 1801091"/>
                <a:gd name="connsiteX5" fmla="*/ 382386 w 1900844"/>
                <a:gd name="connsiteY5" fmla="*/ 587432 h 1801091"/>
                <a:gd name="connsiteX6" fmla="*/ 182880 w 1900844"/>
                <a:gd name="connsiteY6" fmla="*/ 5541 h 1801091"/>
                <a:gd name="connsiteX0" fmla="*/ 189412 w 1900844"/>
                <a:gd name="connsiteY0" fmla="*/ 28401 h 1801091"/>
                <a:gd name="connsiteX1" fmla="*/ 1712422 w 1900844"/>
                <a:gd name="connsiteY1" fmla="*/ 0 h 1801091"/>
                <a:gd name="connsiteX2" fmla="*/ 1900844 w 1900844"/>
                <a:gd name="connsiteY2" fmla="*/ 587432 h 1801091"/>
                <a:gd name="connsiteX3" fmla="*/ 1512917 w 1900844"/>
                <a:gd name="connsiteY3" fmla="*/ 1801091 h 1801091"/>
                <a:gd name="connsiteX4" fmla="*/ 0 w 1900844"/>
                <a:gd name="connsiteY4" fmla="*/ 1784465 h 1801091"/>
                <a:gd name="connsiteX5" fmla="*/ 382386 w 1900844"/>
                <a:gd name="connsiteY5" fmla="*/ 587432 h 1801091"/>
                <a:gd name="connsiteX6" fmla="*/ 189412 w 1900844"/>
                <a:gd name="connsiteY6" fmla="*/ 28401 h 1801091"/>
                <a:gd name="connsiteX0" fmla="*/ 189412 w 1900844"/>
                <a:gd name="connsiteY0" fmla="*/ 15338 h 1801091"/>
                <a:gd name="connsiteX1" fmla="*/ 1712422 w 1900844"/>
                <a:gd name="connsiteY1" fmla="*/ 0 h 1801091"/>
                <a:gd name="connsiteX2" fmla="*/ 1900844 w 1900844"/>
                <a:gd name="connsiteY2" fmla="*/ 587432 h 1801091"/>
                <a:gd name="connsiteX3" fmla="*/ 1512917 w 1900844"/>
                <a:gd name="connsiteY3" fmla="*/ 1801091 h 1801091"/>
                <a:gd name="connsiteX4" fmla="*/ 0 w 1900844"/>
                <a:gd name="connsiteY4" fmla="*/ 1784465 h 1801091"/>
                <a:gd name="connsiteX5" fmla="*/ 382386 w 1900844"/>
                <a:gd name="connsiteY5" fmla="*/ 587432 h 1801091"/>
                <a:gd name="connsiteX6" fmla="*/ 189412 w 1900844"/>
                <a:gd name="connsiteY6" fmla="*/ 15338 h 1801091"/>
                <a:gd name="connsiteX0" fmla="*/ 189412 w 1900844"/>
                <a:gd name="connsiteY0" fmla="*/ 25135 h 1801091"/>
                <a:gd name="connsiteX1" fmla="*/ 1712422 w 1900844"/>
                <a:gd name="connsiteY1" fmla="*/ 0 h 1801091"/>
                <a:gd name="connsiteX2" fmla="*/ 1900844 w 1900844"/>
                <a:gd name="connsiteY2" fmla="*/ 587432 h 1801091"/>
                <a:gd name="connsiteX3" fmla="*/ 1512917 w 1900844"/>
                <a:gd name="connsiteY3" fmla="*/ 1801091 h 1801091"/>
                <a:gd name="connsiteX4" fmla="*/ 0 w 1900844"/>
                <a:gd name="connsiteY4" fmla="*/ 1784465 h 1801091"/>
                <a:gd name="connsiteX5" fmla="*/ 382386 w 1900844"/>
                <a:gd name="connsiteY5" fmla="*/ 587432 h 1801091"/>
                <a:gd name="connsiteX6" fmla="*/ 189412 w 1900844"/>
                <a:gd name="connsiteY6" fmla="*/ 25135 h 1801091"/>
                <a:gd name="connsiteX0" fmla="*/ 192678 w 1900844"/>
                <a:gd name="connsiteY0" fmla="*/ 5541 h 1801091"/>
                <a:gd name="connsiteX1" fmla="*/ 1712422 w 1900844"/>
                <a:gd name="connsiteY1" fmla="*/ 0 h 1801091"/>
                <a:gd name="connsiteX2" fmla="*/ 1900844 w 1900844"/>
                <a:gd name="connsiteY2" fmla="*/ 587432 h 1801091"/>
                <a:gd name="connsiteX3" fmla="*/ 1512917 w 1900844"/>
                <a:gd name="connsiteY3" fmla="*/ 1801091 h 1801091"/>
                <a:gd name="connsiteX4" fmla="*/ 0 w 1900844"/>
                <a:gd name="connsiteY4" fmla="*/ 1784465 h 1801091"/>
                <a:gd name="connsiteX5" fmla="*/ 382386 w 1900844"/>
                <a:gd name="connsiteY5" fmla="*/ 587432 h 1801091"/>
                <a:gd name="connsiteX6" fmla="*/ 192678 w 1900844"/>
                <a:gd name="connsiteY6" fmla="*/ 5541 h 1801091"/>
                <a:gd name="connsiteX0" fmla="*/ 186872 w 1895038"/>
                <a:gd name="connsiteY0" fmla="*/ 5541 h 1801091"/>
                <a:gd name="connsiteX1" fmla="*/ 1706616 w 1895038"/>
                <a:gd name="connsiteY1" fmla="*/ 0 h 1801091"/>
                <a:gd name="connsiteX2" fmla="*/ 1895038 w 1895038"/>
                <a:gd name="connsiteY2" fmla="*/ 587432 h 1801091"/>
                <a:gd name="connsiteX3" fmla="*/ 1507111 w 1895038"/>
                <a:gd name="connsiteY3" fmla="*/ 1801091 h 1801091"/>
                <a:gd name="connsiteX4" fmla="*/ 0 w 1895038"/>
                <a:gd name="connsiteY4" fmla="*/ 1775347 h 1801091"/>
                <a:gd name="connsiteX5" fmla="*/ 376580 w 1895038"/>
                <a:gd name="connsiteY5" fmla="*/ 587432 h 1801091"/>
                <a:gd name="connsiteX6" fmla="*/ 186872 w 1895038"/>
                <a:gd name="connsiteY6" fmla="*/ 5541 h 1801091"/>
                <a:gd name="connsiteX0" fmla="*/ 186872 w 1895038"/>
                <a:gd name="connsiteY0" fmla="*/ 5541 h 1785133"/>
                <a:gd name="connsiteX1" fmla="*/ 1706616 w 1895038"/>
                <a:gd name="connsiteY1" fmla="*/ 0 h 1785133"/>
                <a:gd name="connsiteX2" fmla="*/ 1895038 w 1895038"/>
                <a:gd name="connsiteY2" fmla="*/ 587432 h 1785133"/>
                <a:gd name="connsiteX3" fmla="*/ 1515820 w 1895038"/>
                <a:gd name="connsiteY3" fmla="*/ 1785133 h 1785133"/>
                <a:gd name="connsiteX4" fmla="*/ 0 w 1895038"/>
                <a:gd name="connsiteY4" fmla="*/ 1775347 h 1785133"/>
                <a:gd name="connsiteX5" fmla="*/ 376580 w 1895038"/>
                <a:gd name="connsiteY5" fmla="*/ 587432 h 1785133"/>
                <a:gd name="connsiteX6" fmla="*/ 186872 w 1895038"/>
                <a:gd name="connsiteY6" fmla="*/ 5541 h 1785133"/>
                <a:gd name="connsiteX0" fmla="*/ 186872 w 1895038"/>
                <a:gd name="connsiteY0" fmla="*/ 5541 h 1785133"/>
                <a:gd name="connsiteX1" fmla="*/ 1706616 w 1895038"/>
                <a:gd name="connsiteY1" fmla="*/ 0 h 1785133"/>
                <a:gd name="connsiteX2" fmla="*/ 1895038 w 1895038"/>
                <a:gd name="connsiteY2" fmla="*/ 587432 h 1785133"/>
                <a:gd name="connsiteX3" fmla="*/ 1515820 w 1895038"/>
                <a:gd name="connsiteY3" fmla="*/ 1785133 h 1785133"/>
                <a:gd name="connsiteX4" fmla="*/ 0 w 1895038"/>
                <a:gd name="connsiteY4" fmla="*/ 1782186 h 1785133"/>
                <a:gd name="connsiteX5" fmla="*/ 376580 w 1895038"/>
                <a:gd name="connsiteY5" fmla="*/ 587432 h 1785133"/>
                <a:gd name="connsiteX6" fmla="*/ 186872 w 1895038"/>
                <a:gd name="connsiteY6" fmla="*/ 5541 h 1785133"/>
                <a:gd name="connsiteX0" fmla="*/ 152037 w 1895038"/>
                <a:gd name="connsiteY0" fmla="*/ 5541 h 1785133"/>
                <a:gd name="connsiteX1" fmla="*/ 1706616 w 1895038"/>
                <a:gd name="connsiteY1" fmla="*/ 0 h 1785133"/>
                <a:gd name="connsiteX2" fmla="*/ 1895038 w 1895038"/>
                <a:gd name="connsiteY2" fmla="*/ 587432 h 1785133"/>
                <a:gd name="connsiteX3" fmla="*/ 1515820 w 1895038"/>
                <a:gd name="connsiteY3" fmla="*/ 1785133 h 1785133"/>
                <a:gd name="connsiteX4" fmla="*/ 0 w 1895038"/>
                <a:gd name="connsiteY4" fmla="*/ 1782186 h 1785133"/>
                <a:gd name="connsiteX5" fmla="*/ 376580 w 1895038"/>
                <a:gd name="connsiteY5" fmla="*/ 587432 h 1785133"/>
                <a:gd name="connsiteX6" fmla="*/ 152037 w 1895038"/>
                <a:gd name="connsiteY6" fmla="*/ 5541 h 1785133"/>
                <a:gd name="connsiteX0" fmla="*/ 131717 w 1895038"/>
                <a:gd name="connsiteY0" fmla="*/ 5541 h 1785133"/>
                <a:gd name="connsiteX1" fmla="*/ 1706616 w 1895038"/>
                <a:gd name="connsiteY1" fmla="*/ 0 h 1785133"/>
                <a:gd name="connsiteX2" fmla="*/ 1895038 w 1895038"/>
                <a:gd name="connsiteY2" fmla="*/ 587432 h 1785133"/>
                <a:gd name="connsiteX3" fmla="*/ 1515820 w 1895038"/>
                <a:gd name="connsiteY3" fmla="*/ 1785133 h 1785133"/>
                <a:gd name="connsiteX4" fmla="*/ 0 w 1895038"/>
                <a:gd name="connsiteY4" fmla="*/ 1782186 h 1785133"/>
                <a:gd name="connsiteX5" fmla="*/ 376580 w 1895038"/>
                <a:gd name="connsiteY5" fmla="*/ 587432 h 1785133"/>
                <a:gd name="connsiteX6" fmla="*/ 131717 w 1895038"/>
                <a:gd name="connsiteY6" fmla="*/ 5541 h 1785133"/>
                <a:gd name="connsiteX0" fmla="*/ 143328 w 1906649"/>
                <a:gd name="connsiteY0" fmla="*/ 5541 h 1785133"/>
                <a:gd name="connsiteX1" fmla="*/ 1718227 w 1906649"/>
                <a:gd name="connsiteY1" fmla="*/ 0 h 1785133"/>
                <a:gd name="connsiteX2" fmla="*/ 1906649 w 1906649"/>
                <a:gd name="connsiteY2" fmla="*/ 587432 h 1785133"/>
                <a:gd name="connsiteX3" fmla="*/ 1527431 w 1906649"/>
                <a:gd name="connsiteY3" fmla="*/ 1785133 h 1785133"/>
                <a:gd name="connsiteX4" fmla="*/ 0 w 1906649"/>
                <a:gd name="connsiteY4" fmla="*/ 1775348 h 1785133"/>
                <a:gd name="connsiteX5" fmla="*/ 388191 w 1906649"/>
                <a:gd name="connsiteY5" fmla="*/ 587432 h 1785133"/>
                <a:gd name="connsiteX6" fmla="*/ 143328 w 1906649"/>
                <a:gd name="connsiteY6" fmla="*/ 5541 h 178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649" h="1785133">
                  <a:moveTo>
                    <a:pt x="143328" y="5541"/>
                  </a:moveTo>
                  <a:lnTo>
                    <a:pt x="1718227" y="0"/>
                  </a:lnTo>
                  <a:lnTo>
                    <a:pt x="1906649" y="587432"/>
                  </a:lnTo>
                  <a:lnTo>
                    <a:pt x="1527431" y="1785133"/>
                  </a:lnTo>
                  <a:lnTo>
                    <a:pt x="0" y="1775348"/>
                  </a:lnTo>
                  <a:lnTo>
                    <a:pt x="388191" y="587432"/>
                  </a:lnTo>
                  <a:lnTo>
                    <a:pt x="143328" y="5541"/>
                  </a:lnTo>
                  <a:close/>
                </a:path>
              </a:pathLst>
            </a:cu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2000" b="1" dirty="0" smtClean="0">
                  <a:solidFill>
                    <a:srgbClr val="002060"/>
                  </a:solidFill>
                  <a:cs typeface="Arial" pitchFamily="34" charset="0"/>
                </a:rPr>
                <a:t>  </a:t>
              </a:r>
              <a:r>
                <a:rPr lang="en-US" sz="2000" b="1" dirty="0" err="1" smtClean="0">
                  <a:solidFill>
                    <a:srgbClr val="002060"/>
                  </a:solidFill>
                  <a:cs typeface="Arial" pitchFamily="34" charset="0"/>
                </a:rPr>
                <a:t>Comparar</a:t>
              </a:r>
              <a:r>
                <a:rPr lang="en-US" sz="2000" b="1" dirty="0">
                  <a:solidFill>
                    <a:srgbClr val="002060"/>
                  </a:solidFill>
                  <a:cs typeface="Arial" pitchFamily="34" charset="0"/>
                </a:rPr>
                <a:t/>
              </a:r>
              <a:br>
                <a:rPr lang="en-US" sz="2000" b="1" dirty="0">
                  <a:solidFill>
                    <a:srgbClr val="002060"/>
                  </a:solidFill>
                  <a:cs typeface="Arial" pitchFamily="34" charset="0"/>
                </a:rPr>
              </a:br>
              <a:r>
                <a:rPr lang="en-US" sz="2000" b="1" dirty="0" smtClean="0">
                  <a:solidFill>
                    <a:srgbClr val="002060"/>
                  </a:solidFill>
                  <a:cs typeface="Arial" pitchFamily="34" charset="0"/>
                </a:rPr>
                <a:t>    o </a:t>
              </a:r>
              <a:r>
                <a:rPr lang="en-US" sz="2000" b="1" dirty="0" err="1" smtClean="0">
                  <a:solidFill>
                    <a:srgbClr val="002060"/>
                  </a:solidFill>
                  <a:cs typeface="Arial" pitchFamily="34" charset="0"/>
                </a:rPr>
                <a:t>que</a:t>
              </a:r>
              <a:r>
                <a:rPr lang="en-US" sz="2000" b="1" dirty="0" smtClean="0">
                  <a:solidFill>
                    <a:srgbClr val="002060"/>
                  </a:solidFill>
                  <a:cs typeface="Arial" pitchFamily="34" charset="0"/>
                </a:rPr>
                <a:t> </a:t>
              </a:r>
              <a:r>
                <a:rPr lang="en-US" sz="2000" b="1" dirty="0" err="1" smtClean="0">
                  <a:solidFill>
                    <a:srgbClr val="002060"/>
                  </a:solidFill>
                  <a:cs typeface="Arial" pitchFamily="34" charset="0"/>
                </a:rPr>
                <a:t>existe</a:t>
              </a:r>
              <a:r>
                <a:rPr lang="en-US" sz="2000" b="1" dirty="0" smtClean="0">
                  <a:solidFill>
                    <a:srgbClr val="002060"/>
                  </a:solidFill>
                  <a:cs typeface="Arial" pitchFamily="34" charset="0"/>
                </a:rPr>
                <a:t> </a:t>
              </a:r>
              <a:br>
                <a:rPr lang="en-US" sz="2000" b="1" dirty="0" smtClean="0">
                  <a:solidFill>
                    <a:srgbClr val="002060"/>
                  </a:solidFill>
                  <a:cs typeface="Arial" pitchFamily="34" charset="0"/>
                </a:rPr>
              </a:br>
              <a:r>
                <a:rPr lang="en-US" sz="2000" b="1" dirty="0" smtClean="0">
                  <a:solidFill>
                    <a:srgbClr val="002060"/>
                  </a:solidFill>
                  <a:cs typeface="Arial" pitchFamily="34" charset="0"/>
                </a:rPr>
                <a:t>com o </a:t>
              </a:r>
              <a:r>
                <a:rPr lang="en-US" sz="2000" b="1" dirty="0" err="1" smtClean="0">
                  <a:solidFill>
                    <a:srgbClr val="002060"/>
                  </a:solidFill>
                  <a:cs typeface="Arial" pitchFamily="34" charset="0"/>
                </a:rPr>
                <a:t>que</a:t>
              </a:r>
              <a:r>
                <a:rPr lang="en-US" sz="2000" b="1" dirty="0" smtClean="0">
                  <a:solidFill>
                    <a:srgbClr val="002060"/>
                  </a:solidFill>
                  <a:cs typeface="Arial" pitchFamily="34" charset="0"/>
                </a:rPr>
                <a:t> </a:t>
              </a:r>
              <a:br>
                <a:rPr lang="en-US" sz="2000" b="1" dirty="0" smtClean="0">
                  <a:solidFill>
                    <a:srgbClr val="002060"/>
                  </a:solidFill>
                  <a:cs typeface="Arial" pitchFamily="34" charset="0"/>
                </a:rPr>
              </a:br>
              <a:r>
                <a:rPr lang="en-US" sz="2000" b="1" dirty="0" smtClean="0">
                  <a:solidFill>
                    <a:srgbClr val="002060"/>
                  </a:solidFill>
                  <a:cs typeface="Arial" pitchFamily="34" charset="0"/>
                </a:rPr>
                <a:t>é </a:t>
              </a:r>
              <a:r>
                <a:rPr lang="en-US" sz="2000" b="1" dirty="0" err="1" smtClean="0">
                  <a:solidFill>
                    <a:srgbClr val="002060"/>
                  </a:solidFill>
                  <a:cs typeface="Arial" pitchFamily="34" charset="0"/>
                </a:rPr>
                <a:t>necessário</a:t>
              </a:r>
              <a:endParaRPr lang="pt-BR" sz="2000" b="1" dirty="0">
                <a:solidFill>
                  <a:srgbClr val="002060"/>
                </a:solidFill>
                <a:cs typeface="Arial" pitchFamily="34" charset="0"/>
              </a:endParaRPr>
            </a:p>
          </p:txBody>
        </p:sp>
        <p:sp>
          <p:nvSpPr>
            <p:cNvPr id="13" name="Freeform 12"/>
            <p:cNvSpPr/>
            <p:nvPr/>
          </p:nvSpPr>
          <p:spPr>
            <a:xfrm>
              <a:off x="7086599" y="1888754"/>
              <a:ext cx="1900844" cy="2290574"/>
            </a:xfrm>
            <a:custGeom>
              <a:avLst/>
              <a:gdLst>
                <a:gd name="connsiteX0" fmla="*/ 182880 w 1900844"/>
                <a:gd name="connsiteY0" fmla="*/ 5541 h 1801091"/>
                <a:gd name="connsiteX1" fmla="*/ 1712422 w 1900844"/>
                <a:gd name="connsiteY1" fmla="*/ 0 h 1801091"/>
                <a:gd name="connsiteX2" fmla="*/ 1900844 w 1900844"/>
                <a:gd name="connsiteY2" fmla="*/ 587432 h 1801091"/>
                <a:gd name="connsiteX3" fmla="*/ 1512917 w 1900844"/>
                <a:gd name="connsiteY3" fmla="*/ 1801091 h 1801091"/>
                <a:gd name="connsiteX4" fmla="*/ 0 w 1900844"/>
                <a:gd name="connsiteY4" fmla="*/ 1784465 h 1801091"/>
                <a:gd name="connsiteX5" fmla="*/ 382386 w 1900844"/>
                <a:gd name="connsiteY5" fmla="*/ 587432 h 1801091"/>
                <a:gd name="connsiteX6" fmla="*/ 182880 w 1900844"/>
                <a:gd name="connsiteY6" fmla="*/ 5541 h 1801091"/>
                <a:gd name="connsiteX0" fmla="*/ 182880 w 1900844"/>
                <a:gd name="connsiteY0" fmla="*/ 5541 h 1790130"/>
                <a:gd name="connsiteX1" fmla="*/ 1712422 w 1900844"/>
                <a:gd name="connsiteY1" fmla="*/ 0 h 1790130"/>
                <a:gd name="connsiteX2" fmla="*/ 1900844 w 1900844"/>
                <a:gd name="connsiteY2" fmla="*/ 587432 h 1790130"/>
                <a:gd name="connsiteX3" fmla="*/ 1521332 w 1900844"/>
                <a:gd name="connsiteY3" fmla="*/ 1790130 h 1790130"/>
                <a:gd name="connsiteX4" fmla="*/ 0 w 1900844"/>
                <a:gd name="connsiteY4" fmla="*/ 1784465 h 1790130"/>
                <a:gd name="connsiteX5" fmla="*/ 382386 w 1900844"/>
                <a:gd name="connsiteY5" fmla="*/ 587432 h 1790130"/>
                <a:gd name="connsiteX6" fmla="*/ 182880 w 1900844"/>
                <a:gd name="connsiteY6" fmla="*/ 5541 h 179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844" h="1790130">
                  <a:moveTo>
                    <a:pt x="182880" y="5541"/>
                  </a:moveTo>
                  <a:lnTo>
                    <a:pt x="1712422" y="0"/>
                  </a:lnTo>
                  <a:lnTo>
                    <a:pt x="1900844" y="587432"/>
                  </a:lnTo>
                  <a:lnTo>
                    <a:pt x="1521332" y="1790130"/>
                  </a:lnTo>
                  <a:lnTo>
                    <a:pt x="0" y="1784465"/>
                  </a:lnTo>
                  <a:lnTo>
                    <a:pt x="382386" y="587432"/>
                  </a:lnTo>
                  <a:lnTo>
                    <a:pt x="182880" y="5541"/>
                  </a:ln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2000" b="1" dirty="0" smtClean="0">
                  <a:solidFill>
                    <a:prstClr val="white"/>
                  </a:solidFill>
                  <a:effectLst>
                    <a:outerShdw blurRad="38100" dist="38100" dir="2700000" algn="tl">
                      <a:srgbClr val="000000">
                        <a:alpha val="43137"/>
                      </a:srgbClr>
                    </a:outerShdw>
                  </a:effectLst>
                  <a:cs typeface="Arial" pitchFamily="34" charset="0"/>
                </a:rPr>
                <a:t>     </a:t>
              </a:r>
              <a:r>
                <a:rPr lang="en-US" sz="2000" b="1" dirty="0" err="1" smtClean="0">
                  <a:solidFill>
                    <a:prstClr val="white"/>
                  </a:solidFill>
                  <a:effectLst>
                    <a:outerShdw blurRad="38100" dist="38100" dir="2700000" algn="tl">
                      <a:srgbClr val="000000">
                        <a:alpha val="43137"/>
                      </a:srgbClr>
                    </a:outerShdw>
                  </a:effectLst>
                  <a:cs typeface="Arial" pitchFamily="34" charset="0"/>
                </a:rPr>
                <a:t>Desenvolver</a:t>
              </a:r>
              <a:r>
                <a:rPr lang="en-US" sz="2000" b="1" dirty="0">
                  <a:solidFill>
                    <a:prstClr val="white"/>
                  </a:solidFill>
                  <a:effectLst>
                    <a:outerShdw blurRad="38100" dist="38100" dir="2700000" algn="tl">
                      <a:srgbClr val="000000">
                        <a:alpha val="43137"/>
                      </a:srgbClr>
                    </a:outerShdw>
                  </a:effectLst>
                  <a:cs typeface="Arial" pitchFamily="34" charset="0"/>
                </a:rPr>
                <a:t/>
              </a:r>
              <a:br>
                <a:rPr lang="en-US" sz="2000" b="1" dirty="0">
                  <a:solidFill>
                    <a:prstClr val="white"/>
                  </a:solidFill>
                  <a:effectLst>
                    <a:outerShdw blurRad="38100" dist="38100" dir="2700000" algn="tl">
                      <a:srgbClr val="000000">
                        <a:alpha val="43137"/>
                      </a:srgbClr>
                    </a:outerShdw>
                  </a:effectLst>
                  <a:cs typeface="Arial" pitchFamily="34" charset="0"/>
                </a:rPr>
              </a:br>
              <a:r>
                <a:rPr lang="en-US" sz="2000" b="1" dirty="0" err="1">
                  <a:solidFill>
                    <a:prstClr val="white"/>
                  </a:solidFill>
                  <a:effectLst>
                    <a:outerShdw blurRad="38100" dist="38100" dir="2700000" algn="tl">
                      <a:srgbClr val="000000">
                        <a:alpha val="43137"/>
                      </a:srgbClr>
                    </a:outerShdw>
                  </a:effectLst>
                  <a:cs typeface="Arial" pitchFamily="34" charset="0"/>
                </a:rPr>
                <a:t>r</a:t>
              </a:r>
              <a:r>
                <a:rPr lang="en-US" sz="2000" b="1" dirty="0" err="1" smtClean="0">
                  <a:solidFill>
                    <a:prstClr val="white"/>
                  </a:solidFill>
                  <a:effectLst>
                    <a:outerShdw blurRad="38100" dist="38100" dir="2700000" algn="tl">
                      <a:srgbClr val="000000">
                        <a:alpha val="43137"/>
                      </a:srgbClr>
                    </a:outerShdw>
                  </a:effectLst>
                  <a:cs typeface="Arial" pitchFamily="34" charset="0"/>
                </a:rPr>
                <a:t>ecomen</a:t>
              </a:r>
              <a:r>
                <a:rPr lang="en-US" sz="2000" b="1" dirty="0" smtClean="0">
                  <a:solidFill>
                    <a:prstClr val="white"/>
                  </a:solidFill>
                  <a:effectLst>
                    <a:outerShdw blurRad="38100" dist="38100" dir="2700000" algn="tl">
                      <a:srgbClr val="000000">
                        <a:alpha val="43137"/>
                      </a:srgbClr>
                    </a:outerShdw>
                  </a:effectLst>
                  <a:cs typeface="Arial" pitchFamily="34" charset="0"/>
                </a:rPr>
                <a:t>-</a:t>
              </a:r>
              <a:br>
                <a:rPr lang="en-US" sz="2000" b="1" dirty="0" smtClean="0">
                  <a:solidFill>
                    <a:prstClr val="white"/>
                  </a:solidFill>
                  <a:effectLst>
                    <a:outerShdw blurRad="38100" dist="38100" dir="2700000" algn="tl">
                      <a:srgbClr val="000000">
                        <a:alpha val="43137"/>
                      </a:srgbClr>
                    </a:outerShdw>
                  </a:effectLst>
                  <a:cs typeface="Arial" pitchFamily="34" charset="0"/>
                </a:rPr>
              </a:br>
              <a:r>
                <a:rPr lang="en-US" sz="2000" b="1" dirty="0" err="1" smtClean="0">
                  <a:solidFill>
                    <a:prstClr val="white"/>
                  </a:solidFill>
                  <a:effectLst>
                    <a:outerShdw blurRad="38100" dist="38100" dir="2700000" algn="tl">
                      <a:srgbClr val="000000">
                        <a:alpha val="43137"/>
                      </a:srgbClr>
                    </a:outerShdw>
                  </a:effectLst>
                  <a:cs typeface="Arial" pitchFamily="34" charset="0"/>
                </a:rPr>
                <a:t>dação</a:t>
              </a:r>
              <a:r>
                <a:rPr lang="en-US" sz="2000" b="1" dirty="0" smtClean="0">
                  <a:solidFill>
                    <a:prstClr val="white"/>
                  </a:solidFill>
                  <a:effectLst>
                    <a:outerShdw blurRad="38100" dist="38100" dir="2700000" algn="tl">
                      <a:srgbClr val="000000">
                        <a:alpha val="43137"/>
                      </a:srgbClr>
                    </a:outerShdw>
                  </a:effectLst>
                  <a:cs typeface="Arial" pitchFamily="34" charset="0"/>
                </a:rPr>
                <a:t> </a:t>
              </a:r>
              <a:br>
                <a:rPr lang="en-US" sz="2000" b="1" dirty="0" smtClean="0">
                  <a:solidFill>
                    <a:prstClr val="white"/>
                  </a:solidFill>
                  <a:effectLst>
                    <a:outerShdw blurRad="38100" dist="38100" dir="2700000" algn="tl">
                      <a:srgbClr val="000000">
                        <a:alpha val="43137"/>
                      </a:srgbClr>
                    </a:outerShdw>
                  </a:effectLst>
                  <a:cs typeface="Arial" pitchFamily="34" charset="0"/>
                </a:rPr>
              </a:br>
              <a:r>
                <a:rPr lang="en-US" sz="2000" b="1" dirty="0" smtClean="0">
                  <a:solidFill>
                    <a:prstClr val="white"/>
                  </a:solidFill>
                  <a:effectLst>
                    <a:outerShdw blurRad="38100" dist="38100" dir="2700000" algn="tl">
                      <a:srgbClr val="000000">
                        <a:alpha val="43137"/>
                      </a:srgbClr>
                    </a:outerShdw>
                  </a:effectLst>
                  <a:cs typeface="Arial" pitchFamily="34" charset="0"/>
                </a:rPr>
                <a:t>de </a:t>
              </a:r>
              <a:r>
                <a:rPr lang="en-US" sz="2000" b="1" dirty="0" err="1" smtClean="0">
                  <a:solidFill>
                    <a:prstClr val="white"/>
                  </a:solidFill>
                  <a:effectLst>
                    <a:outerShdw blurRad="38100" dist="38100" dir="2700000" algn="tl">
                      <a:srgbClr val="000000">
                        <a:alpha val="43137"/>
                      </a:srgbClr>
                    </a:outerShdw>
                  </a:effectLst>
                  <a:cs typeface="Arial" pitchFamily="34" charset="0"/>
                </a:rPr>
                <a:t>Ações</a:t>
              </a:r>
              <a:r>
                <a:rPr lang="en-US" sz="2000" b="1" dirty="0" smtClean="0">
                  <a:solidFill>
                    <a:prstClr val="white"/>
                  </a:solidFill>
                  <a:effectLst>
                    <a:outerShdw blurRad="38100" dist="38100" dir="2700000" algn="tl">
                      <a:srgbClr val="000000">
                        <a:alpha val="43137"/>
                      </a:srgbClr>
                    </a:outerShdw>
                  </a:effectLst>
                  <a:cs typeface="Arial" pitchFamily="34" charset="0"/>
                </a:rPr>
                <a:t> </a:t>
              </a:r>
              <a:r>
                <a:rPr lang="en-US" sz="2000" b="1" dirty="0" err="1" smtClean="0">
                  <a:solidFill>
                    <a:prstClr val="white"/>
                  </a:solidFill>
                  <a:effectLst>
                    <a:outerShdw blurRad="38100" dist="38100" dir="2700000" algn="tl">
                      <a:srgbClr val="000000">
                        <a:alpha val="43137"/>
                      </a:srgbClr>
                    </a:outerShdw>
                  </a:effectLst>
                  <a:cs typeface="Arial" pitchFamily="34" charset="0"/>
                </a:rPr>
                <a:t>Estratégicas</a:t>
              </a:r>
              <a:endParaRPr lang="en-US" sz="2000" b="1" dirty="0">
                <a:solidFill>
                  <a:prstClr val="white"/>
                </a:solidFill>
                <a:effectLst>
                  <a:outerShdw blurRad="38100" dist="38100" dir="2700000" algn="tl">
                    <a:srgbClr val="000000">
                      <a:alpha val="43137"/>
                    </a:srgbClr>
                  </a:outerShdw>
                </a:effectLst>
                <a:cs typeface="Arial" pitchFamily="34" charset="0"/>
              </a:endParaRPr>
            </a:p>
          </p:txBody>
        </p:sp>
        <p:sp>
          <p:nvSpPr>
            <p:cNvPr id="14" name="Freeform 13"/>
            <p:cNvSpPr/>
            <p:nvPr/>
          </p:nvSpPr>
          <p:spPr>
            <a:xfrm>
              <a:off x="822454" y="2665445"/>
              <a:ext cx="1745496" cy="729739"/>
            </a:xfrm>
            <a:custGeom>
              <a:avLst/>
              <a:gdLst>
                <a:gd name="connsiteX0" fmla="*/ 0 w 8147714"/>
                <a:gd name="connsiteY0" fmla="*/ 0 h 1828800"/>
                <a:gd name="connsiteX1" fmla="*/ 7533564 w 8147714"/>
                <a:gd name="connsiteY1" fmla="*/ 0 h 1828800"/>
                <a:gd name="connsiteX2" fmla="*/ 8147714 w 8147714"/>
                <a:gd name="connsiteY2" fmla="*/ 1815152 h 1828800"/>
                <a:gd name="connsiteX3" fmla="*/ 13648 w 8147714"/>
                <a:gd name="connsiteY3" fmla="*/ 1828800 h 1828800"/>
                <a:gd name="connsiteX4" fmla="*/ 0 w 8147714"/>
                <a:gd name="connsiteY4" fmla="*/ 0 h 1828800"/>
                <a:gd name="connsiteX0" fmla="*/ 0 w 7725684"/>
                <a:gd name="connsiteY0" fmla="*/ 0 h 1828800"/>
                <a:gd name="connsiteX1" fmla="*/ 7533564 w 7725684"/>
                <a:gd name="connsiteY1" fmla="*/ 0 h 1828800"/>
                <a:gd name="connsiteX2" fmla="*/ 7725684 w 7725684"/>
                <a:gd name="connsiteY2" fmla="*/ 1773264 h 1828800"/>
                <a:gd name="connsiteX3" fmla="*/ 13648 w 7725684"/>
                <a:gd name="connsiteY3" fmla="*/ 1828800 h 1828800"/>
                <a:gd name="connsiteX4" fmla="*/ 0 w 7725684"/>
                <a:gd name="connsiteY4" fmla="*/ 0 h 1828800"/>
                <a:gd name="connsiteX0" fmla="*/ 0 w 8448085"/>
                <a:gd name="connsiteY0" fmla="*/ 0 h 1828800"/>
                <a:gd name="connsiteX1" fmla="*/ 7533564 w 8448085"/>
                <a:gd name="connsiteY1" fmla="*/ 0 h 1828800"/>
                <a:gd name="connsiteX2" fmla="*/ 8448085 w 8448085"/>
                <a:gd name="connsiteY2" fmla="*/ 1773264 h 1828800"/>
                <a:gd name="connsiteX3" fmla="*/ 13648 w 8448085"/>
                <a:gd name="connsiteY3" fmla="*/ 1828800 h 1828800"/>
                <a:gd name="connsiteX4" fmla="*/ 0 w 8448085"/>
                <a:gd name="connsiteY4" fmla="*/ 0 h 1828800"/>
                <a:gd name="connsiteX0" fmla="*/ 0 w 8448085"/>
                <a:gd name="connsiteY0" fmla="*/ 0 h 1773264"/>
                <a:gd name="connsiteX1" fmla="*/ 7533564 w 8448085"/>
                <a:gd name="connsiteY1" fmla="*/ 0 h 1773264"/>
                <a:gd name="connsiteX2" fmla="*/ 8448085 w 8448085"/>
                <a:gd name="connsiteY2" fmla="*/ 1773264 h 1773264"/>
                <a:gd name="connsiteX3" fmla="*/ 13649 w 8448085"/>
                <a:gd name="connsiteY3" fmla="*/ 1755999 h 1773264"/>
                <a:gd name="connsiteX4" fmla="*/ 0 w 8448085"/>
                <a:gd name="connsiteY4" fmla="*/ 0 h 1773264"/>
                <a:gd name="connsiteX0" fmla="*/ 0 w 8480376"/>
                <a:gd name="connsiteY0" fmla="*/ 0 h 1773264"/>
                <a:gd name="connsiteX1" fmla="*/ 8480376 w 8480376"/>
                <a:gd name="connsiteY1" fmla="*/ 0 h 1773264"/>
                <a:gd name="connsiteX2" fmla="*/ 8448085 w 8480376"/>
                <a:gd name="connsiteY2" fmla="*/ 1773264 h 1773264"/>
                <a:gd name="connsiteX3" fmla="*/ 13649 w 8480376"/>
                <a:gd name="connsiteY3" fmla="*/ 1755999 h 1773264"/>
                <a:gd name="connsiteX4" fmla="*/ 0 w 8480376"/>
                <a:gd name="connsiteY4" fmla="*/ 0 h 1773264"/>
                <a:gd name="connsiteX0" fmla="*/ 0 w 8480376"/>
                <a:gd name="connsiteY0" fmla="*/ 0 h 1755999"/>
                <a:gd name="connsiteX1" fmla="*/ 8480376 w 8480376"/>
                <a:gd name="connsiteY1" fmla="*/ 0 h 1755999"/>
                <a:gd name="connsiteX2" fmla="*/ 7737981 w 8480376"/>
                <a:gd name="connsiteY2" fmla="*/ 1732104 h 1755999"/>
                <a:gd name="connsiteX3" fmla="*/ 13649 w 8480376"/>
                <a:gd name="connsiteY3" fmla="*/ 1755999 h 1755999"/>
                <a:gd name="connsiteX4" fmla="*/ 0 w 8480376"/>
                <a:gd name="connsiteY4" fmla="*/ 0 h 1755999"/>
                <a:gd name="connsiteX0" fmla="*/ 0 w 8480376"/>
                <a:gd name="connsiteY0" fmla="*/ 0 h 1755999"/>
                <a:gd name="connsiteX1" fmla="*/ 8480376 w 8480376"/>
                <a:gd name="connsiteY1" fmla="*/ 0 h 1755999"/>
                <a:gd name="connsiteX2" fmla="*/ 7599904 w 8480376"/>
                <a:gd name="connsiteY2" fmla="*/ 1721812 h 1755999"/>
                <a:gd name="connsiteX3" fmla="*/ 13649 w 8480376"/>
                <a:gd name="connsiteY3" fmla="*/ 1755999 h 1755999"/>
                <a:gd name="connsiteX4" fmla="*/ 0 w 8480376"/>
                <a:gd name="connsiteY4" fmla="*/ 0 h 1755999"/>
                <a:gd name="connsiteX0" fmla="*/ 0 w 8778474"/>
                <a:gd name="connsiteY0" fmla="*/ 9460 h 1765459"/>
                <a:gd name="connsiteX1" fmla="*/ 8778474 w 8778474"/>
                <a:gd name="connsiteY1" fmla="*/ 0 h 1765459"/>
                <a:gd name="connsiteX2" fmla="*/ 7599904 w 8778474"/>
                <a:gd name="connsiteY2" fmla="*/ 1731272 h 1765459"/>
                <a:gd name="connsiteX3" fmla="*/ 13649 w 8778474"/>
                <a:gd name="connsiteY3" fmla="*/ 1765459 h 1765459"/>
                <a:gd name="connsiteX4" fmla="*/ 0 w 8778474"/>
                <a:gd name="connsiteY4" fmla="*/ 9460 h 1765459"/>
                <a:gd name="connsiteX0" fmla="*/ 0 w 8778474"/>
                <a:gd name="connsiteY0" fmla="*/ 9460 h 1766405"/>
                <a:gd name="connsiteX1" fmla="*/ 8778474 w 8778474"/>
                <a:gd name="connsiteY1" fmla="*/ 0 h 1766405"/>
                <a:gd name="connsiteX2" fmla="*/ 7658297 w 8778474"/>
                <a:gd name="connsiteY2" fmla="*/ 1766405 h 1766405"/>
                <a:gd name="connsiteX3" fmla="*/ 13649 w 8778474"/>
                <a:gd name="connsiteY3" fmla="*/ 1765459 h 1766405"/>
                <a:gd name="connsiteX4" fmla="*/ 0 w 8778474"/>
                <a:gd name="connsiteY4" fmla="*/ 9460 h 1766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8474" h="1766405">
                  <a:moveTo>
                    <a:pt x="0" y="9460"/>
                  </a:moveTo>
                  <a:lnTo>
                    <a:pt x="8778474" y="0"/>
                  </a:lnTo>
                  <a:lnTo>
                    <a:pt x="7658297" y="1766405"/>
                  </a:lnTo>
                  <a:lnTo>
                    <a:pt x="13649" y="1765459"/>
                  </a:lnTo>
                  <a:lnTo>
                    <a:pt x="0" y="9460"/>
                  </a:ln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n-US" sz="1600" b="1" dirty="0" err="1" smtClean="0">
                  <a:solidFill>
                    <a:prstClr val="white"/>
                  </a:solidFill>
                  <a:effectLst>
                    <a:outerShdw blurRad="38100" dist="38100" dir="2700000" algn="tl">
                      <a:srgbClr val="000000">
                        <a:alpha val="43137"/>
                      </a:srgbClr>
                    </a:outerShdw>
                  </a:effectLst>
                  <a:cs typeface="Arial" pitchFamily="34" charset="0"/>
                </a:rPr>
                <a:t>Olhar</a:t>
              </a:r>
              <a:r>
                <a:rPr lang="en-US" sz="1600" b="1" dirty="0" smtClean="0">
                  <a:solidFill>
                    <a:prstClr val="white"/>
                  </a:solidFill>
                  <a:effectLst>
                    <a:outerShdw blurRad="38100" dist="38100" dir="2700000" algn="tl">
                      <a:srgbClr val="000000">
                        <a:alpha val="43137"/>
                      </a:srgbClr>
                    </a:outerShdw>
                  </a:effectLst>
                  <a:cs typeface="Arial" pitchFamily="34" charset="0"/>
                </a:rPr>
                <a:t> </a:t>
              </a:r>
              <a:r>
                <a:rPr lang="en-US" sz="1600" b="1" dirty="0" err="1" smtClean="0">
                  <a:solidFill>
                    <a:prstClr val="white"/>
                  </a:solidFill>
                  <a:effectLst>
                    <a:outerShdw blurRad="38100" dist="38100" dir="2700000" algn="tl">
                      <a:srgbClr val="000000">
                        <a:alpha val="43137"/>
                      </a:srgbClr>
                    </a:outerShdw>
                  </a:effectLst>
                  <a:cs typeface="Arial" pitchFamily="34" charset="0"/>
                </a:rPr>
                <a:t>para</a:t>
              </a:r>
              <a:r>
                <a:rPr lang="en-US" sz="1600" b="1" dirty="0" smtClean="0">
                  <a:solidFill>
                    <a:prstClr val="white"/>
                  </a:solidFill>
                  <a:effectLst>
                    <a:outerShdw blurRad="38100" dist="38100" dir="2700000" algn="tl">
                      <a:srgbClr val="000000">
                        <a:alpha val="43137"/>
                      </a:srgbClr>
                    </a:outerShdw>
                  </a:effectLst>
                  <a:cs typeface="Arial" pitchFamily="34" charset="0"/>
                </a:rPr>
                <a:t> a </a:t>
              </a:r>
              <a:r>
                <a:rPr lang="en-US" sz="1600" b="1" dirty="0" err="1" smtClean="0">
                  <a:solidFill>
                    <a:prstClr val="white"/>
                  </a:solidFill>
                  <a:effectLst>
                    <a:outerShdw blurRad="38100" dist="38100" dir="2700000" algn="tl">
                      <a:srgbClr val="000000">
                        <a:alpha val="43137"/>
                      </a:srgbClr>
                    </a:outerShdw>
                  </a:effectLst>
                  <a:cs typeface="Arial" pitchFamily="34" charset="0"/>
                </a:rPr>
                <a:t>Experiência</a:t>
              </a:r>
              <a:r>
                <a:rPr lang="en-US" sz="1600" b="1" dirty="0" smtClean="0">
                  <a:solidFill>
                    <a:prstClr val="white"/>
                  </a:solidFill>
                  <a:effectLst>
                    <a:outerShdw blurRad="38100" dist="38100" dir="2700000" algn="tl">
                      <a:srgbClr val="000000">
                        <a:alpha val="43137"/>
                      </a:srgbClr>
                    </a:outerShdw>
                  </a:effectLst>
                  <a:cs typeface="Arial" pitchFamily="34" charset="0"/>
                </a:rPr>
                <a:t> </a:t>
              </a:r>
              <a:r>
                <a:rPr lang="en-US" sz="1600" b="1" dirty="0" err="1" smtClean="0">
                  <a:solidFill>
                    <a:prstClr val="white"/>
                  </a:solidFill>
                  <a:effectLst>
                    <a:outerShdw blurRad="38100" dist="38100" dir="2700000" algn="tl">
                      <a:srgbClr val="000000">
                        <a:alpha val="43137"/>
                      </a:srgbClr>
                    </a:outerShdw>
                  </a:effectLst>
                  <a:cs typeface="Arial" pitchFamily="34" charset="0"/>
                </a:rPr>
                <a:t>Intenacional</a:t>
              </a:r>
              <a:endParaRPr lang="pt-BR" sz="1600" b="1" dirty="0">
                <a:solidFill>
                  <a:prstClr val="white"/>
                </a:solidFill>
                <a:effectLst>
                  <a:outerShdw blurRad="38100" dist="38100" dir="2700000" algn="tl">
                    <a:srgbClr val="000000">
                      <a:alpha val="43137"/>
                    </a:srgbClr>
                  </a:outerShdw>
                </a:effectLst>
                <a:cs typeface="Arial" pitchFamily="34" charset="0"/>
              </a:endParaRPr>
            </a:p>
          </p:txBody>
        </p:sp>
        <p:sp>
          <p:nvSpPr>
            <p:cNvPr id="15" name="Freeform 14"/>
            <p:cNvSpPr/>
            <p:nvPr/>
          </p:nvSpPr>
          <p:spPr>
            <a:xfrm>
              <a:off x="822454" y="3463615"/>
              <a:ext cx="4745531" cy="702444"/>
            </a:xfrm>
            <a:custGeom>
              <a:avLst/>
              <a:gdLst>
                <a:gd name="connsiteX0" fmla="*/ 0 w 8147714"/>
                <a:gd name="connsiteY0" fmla="*/ 0 h 1828800"/>
                <a:gd name="connsiteX1" fmla="*/ 7533564 w 8147714"/>
                <a:gd name="connsiteY1" fmla="*/ 0 h 1828800"/>
                <a:gd name="connsiteX2" fmla="*/ 8147714 w 8147714"/>
                <a:gd name="connsiteY2" fmla="*/ 1815152 h 1828800"/>
                <a:gd name="connsiteX3" fmla="*/ 13648 w 8147714"/>
                <a:gd name="connsiteY3" fmla="*/ 1828800 h 1828800"/>
                <a:gd name="connsiteX4" fmla="*/ 0 w 8147714"/>
                <a:gd name="connsiteY4" fmla="*/ 0 h 1828800"/>
                <a:gd name="connsiteX0" fmla="*/ 0 w 7725684"/>
                <a:gd name="connsiteY0" fmla="*/ 0 h 1828800"/>
                <a:gd name="connsiteX1" fmla="*/ 7533564 w 7725684"/>
                <a:gd name="connsiteY1" fmla="*/ 0 h 1828800"/>
                <a:gd name="connsiteX2" fmla="*/ 7725684 w 7725684"/>
                <a:gd name="connsiteY2" fmla="*/ 1773264 h 1828800"/>
                <a:gd name="connsiteX3" fmla="*/ 13648 w 7725684"/>
                <a:gd name="connsiteY3" fmla="*/ 1828800 h 1828800"/>
                <a:gd name="connsiteX4" fmla="*/ 0 w 7725684"/>
                <a:gd name="connsiteY4" fmla="*/ 0 h 1828800"/>
                <a:gd name="connsiteX0" fmla="*/ 0 w 8448085"/>
                <a:gd name="connsiteY0" fmla="*/ 0 h 1828800"/>
                <a:gd name="connsiteX1" fmla="*/ 7533564 w 8448085"/>
                <a:gd name="connsiteY1" fmla="*/ 0 h 1828800"/>
                <a:gd name="connsiteX2" fmla="*/ 8448085 w 8448085"/>
                <a:gd name="connsiteY2" fmla="*/ 1773264 h 1828800"/>
                <a:gd name="connsiteX3" fmla="*/ 13648 w 8448085"/>
                <a:gd name="connsiteY3" fmla="*/ 1828800 h 1828800"/>
                <a:gd name="connsiteX4" fmla="*/ 0 w 8448085"/>
                <a:gd name="connsiteY4" fmla="*/ 0 h 1828800"/>
                <a:gd name="connsiteX0" fmla="*/ 0 w 8448085"/>
                <a:gd name="connsiteY0" fmla="*/ 0 h 1773264"/>
                <a:gd name="connsiteX1" fmla="*/ 7533564 w 8448085"/>
                <a:gd name="connsiteY1" fmla="*/ 0 h 1773264"/>
                <a:gd name="connsiteX2" fmla="*/ 8448085 w 8448085"/>
                <a:gd name="connsiteY2" fmla="*/ 1773264 h 1773264"/>
                <a:gd name="connsiteX3" fmla="*/ 13649 w 8448085"/>
                <a:gd name="connsiteY3" fmla="*/ 1755999 h 1773264"/>
                <a:gd name="connsiteX4" fmla="*/ 0 w 8448085"/>
                <a:gd name="connsiteY4" fmla="*/ 0 h 1773264"/>
                <a:gd name="connsiteX0" fmla="*/ 0 w 8480376"/>
                <a:gd name="connsiteY0" fmla="*/ 0 h 1773264"/>
                <a:gd name="connsiteX1" fmla="*/ 8480376 w 8480376"/>
                <a:gd name="connsiteY1" fmla="*/ 0 h 1773264"/>
                <a:gd name="connsiteX2" fmla="*/ 8448085 w 8480376"/>
                <a:gd name="connsiteY2" fmla="*/ 1773264 h 1773264"/>
                <a:gd name="connsiteX3" fmla="*/ 13649 w 8480376"/>
                <a:gd name="connsiteY3" fmla="*/ 1755999 h 1773264"/>
                <a:gd name="connsiteX4" fmla="*/ 0 w 8480376"/>
                <a:gd name="connsiteY4" fmla="*/ 0 h 1773264"/>
                <a:gd name="connsiteX0" fmla="*/ 0 w 8480376"/>
                <a:gd name="connsiteY0" fmla="*/ 0 h 1755999"/>
                <a:gd name="connsiteX1" fmla="*/ 8480376 w 8480376"/>
                <a:gd name="connsiteY1" fmla="*/ 0 h 1755999"/>
                <a:gd name="connsiteX2" fmla="*/ 7737981 w 8480376"/>
                <a:gd name="connsiteY2" fmla="*/ 1732104 h 1755999"/>
                <a:gd name="connsiteX3" fmla="*/ 13649 w 8480376"/>
                <a:gd name="connsiteY3" fmla="*/ 1755999 h 1755999"/>
                <a:gd name="connsiteX4" fmla="*/ 0 w 8480376"/>
                <a:gd name="connsiteY4" fmla="*/ 0 h 1755999"/>
                <a:gd name="connsiteX0" fmla="*/ 0 w 8480376"/>
                <a:gd name="connsiteY0" fmla="*/ 0 h 1755999"/>
                <a:gd name="connsiteX1" fmla="*/ 8480376 w 8480376"/>
                <a:gd name="connsiteY1" fmla="*/ 0 h 1755999"/>
                <a:gd name="connsiteX2" fmla="*/ 7599904 w 8480376"/>
                <a:gd name="connsiteY2" fmla="*/ 1721812 h 1755999"/>
                <a:gd name="connsiteX3" fmla="*/ 13649 w 8480376"/>
                <a:gd name="connsiteY3" fmla="*/ 1755999 h 1755999"/>
                <a:gd name="connsiteX4" fmla="*/ 0 w 8480376"/>
                <a:gd name="connsiteY4" fmla="*/ 0 h 1755999"/>
                <a:gd name="connsiteX0" fmla="*/ 0 w 8778474"/>
                <a:gd name="connsiteY0" fmla="*/ 9460 h 1765459"/>
                <a:gd name="connsiteX1" fmla="*/ 8778474 w 8778474"/>
                <a:gd name="connsiteY1" fmla="*/ 0 h 1765459"/>
                <a:gd name="connsiteX2" fmla="*/ 7599904 w 8778474"/>
                <a:gd name="connsiteY2" fmla="*/ 1731272 h 1765459"/>
                <a:gd name="connsiteX3" fmla="*/ 13649 w 8778474"/>
                <a:gd name="connsiteY3" fmla="*/ 1765459 h 1765459"/>
                <a:gd name="connsiteX4" fmla="*/ 0 w 8778474"/>
                <a:gd name="connsiteY4" fmla="*/ 9460 h 1765459"/>
                <a:gd name="connsiteX0" fmla="*/ 0 w 8778474"/>
                <a:gd name="connsiteY0" fmla="*/ 9460 h 1766405"/>
                <a:gd name="connsiteX1" fmla="*/ 8778474 w 8778474"/>
                <a:gd name="connsiteY1" fmla="*/ 0 h 1766405"/>
                <a:gd name="connsiteX2" fmla="*/ 7658297 w 8778474"/>
                <a:gd name="connsiteY2" fmla="*/ 1766405 h 1766405"/>
                <a:gd name="connsiteX3" fmla="*/ 13649 w 8778474"/>
                <a:gd name="connsiteY3" fmla="*/ 1765459 h 1766405"/>
                <a:gd name="connsiteX4" fmla="*/ 0 w 8778474"/>
                <a:gd name="connsiteY4" fmla="*/ 9460 h 1766405"/>
                <a:gd name="connsiteX0" fmla="*/ 0 w 8778474"/>
                <a:gd name="connsiteY0" fmla="*/ 9460 h 1801405"/>
                <a:gd name="connsiteX1" fmla="*/ 8778474 w 8778474"/>
                <a:gd name="connsiteY1" fmla="*/ 0 h 1801405"/>
                <a:gd name="connsiteX2" fmla="*/ 8440928 w 8778474"/>
                <a:gd name="connsiteY2" fmla="*/ 1801405 h 1801405"/>
                <a:gd name="connsiteX3" fmla="*/ 13649 w 8778474"/>
                <a:gd name="connsiteY3" fmla="*/ 1765459 h 1801405"/>
                <a:gd name="connsiteX4" fmla="*/ 0 w 8778474"/>
                <a:gd name="connsiteY4" fmla="*/ 9460 h 180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8474" h="1801405">
                  <a:moveTo>
                    <a:pt x="0" y="9460"/>
                  </a:moveTo>
                  <a:lnTo>
                    <a:pt x="8778474" y="0"/>
                  </a:lnTo>
                  <a:lnTo>
                    <a:pt x="8440928" y="1801405"/>
                  </a:lnTo>
                  <a:lnTo>
                    <a:pt x="13649" y="1765459"/>
                  </a:lnTo>
                  <a:lnTo>
                    <a:pt x="0" y="9460"/>
                  </a:lnTo>
                  <a:close/>
                </a:path>
              </a:pathLst>
            </a:custGeom>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en-US" sz="1600" b="1" dirty="0" err="1" smtClean="0">
                  <a:solidFill>
                    <a:srgbClr val="002060"/>
                  </a:solidFill>
                  <a:cs typeface="Arial" pitchFamily="34" charset="0"/>
                </a:rPr>
                <a:t>Identificar</a:t>
              </a:r>
              <a:r>
                <a:rPr lang="en-US" sz="1600" b="1" dirty="0" smtClean="0">
                  <a:solidFill>
                    <a:srgbClr val="002060"/>
                  </a:solidFill>
                  <a:cs typeface="Arial" pitchFamily="34" charset="0"/>
                </a:rPr>
                <a:t> as </a:t>
              </a:r>
              <a:r>
                <a:rPr lang="en-US" sz="1600" b="1" dirty="0" err="1">
                  <a:solidFill>
                    <a:srgbClr val="002060"/>
                  </a:solidFill>
                  <a:cs typeface="Arial" pitchFamily="34" charset="0"/>
                </a:rPr>
                <a:t>I</a:t>
              </a:r>
              <a:r>
                <a:rPr lang="en-US" sz="1600" b="1" dirty="0" err="1" smtClean="0">
                  <a:solidFill>
                    <a:srgbClr val="002060"/>
                  </a:solidFill>
                  <a:cs typeface="Arial" pitchFamily="34" charset="0"/>
                </a:rPr>
                <a:t>niciativas</a:t>
              </a:r>
              <a:r>
                <a:rPr lang="en-US" sz="1600" b="1" dirty="0" smtClean="0">
                  <a:solidFill>
                    <a:srgbClr val="002060"/>
                  </a:solidFill>
                  <a:cs typeface="Arial" pitchFamily="34" charset="0"/>
                </a:rPr>
                <a:t> </a:t>
              </a:r>
              <a:r>
                <a:rPr lang="en-US" sz="1600" b="1" dirty="0" err="1" smtClean="0">
                  <a:solidFill>
                    <a:srgbClr val="002060"/>
                  </a:solidFill>
                  <a:cs typeface="Arial" pitchFamily="34" charset="0"/>
                </a:rPr>
                <a:t>Existntes</a:t>
              </a:r>
              <a:endParaRPr lang="pt-BR" sz="1600" b="1" dirty="0">
                <a:solidFill>
                  <a:srgbClr val="002060"/>
                </a:solidFill>
                <a:cs typeface="Arial" pitchFamily="34" charset="0"/>
              </a:endParaRPr>
            </a:p>
          </p:txBody>
        </p:sp>
      </p:grpSp>
    </p:spTree>
    <p:extLst>
      <p:ext uri="{BB962C8B-B14F-4D97-AF65-F5344CB8AC3E}">
        <p14:creationId xmlns:p14="http://schemas.microsoft.com/office/powerpoint/2010/main" val="3395934789"/>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title"/>
          </p:nvPr>
        </p:nvSpPr>
        <p:spPr/>
        <p:txBody>
          <a:bodyPr/>
          <a:lstStyle/>
          <a:p>
            <a:r>
              <a:rPr lang="pt-BR" smtClean="0"/>
              <a:t>Os Pilares da e-Saúde</a:t>
            </a:r>
          </a:p>
        </p:txBody>
      </p:sp>
      <p:sp>
        <p:nvSpPr>
          <p:cNvPr id="14339" name="Content Placeholder 2"/>
          <p:cNvSpPr>
            <a:spLocks noGrp="1"/>
          </p:cNvSpPr>
          <p:nvPr>
            <p:ph idx="1"/>
          </p:nvPr>
        </p:nvSpPr>
        <p:spPr>
          <a:xfrm>
            <a:off x="838200" y="4495800"/>
            <a:ext cx="8153400" cy="1752600"/>
          </a:xfrm>
        </p:spPr>
        <p:txBody>
          <a:bodyPr/>
          <a:lstStyle/>
          <a:p>
            <a:pPr lvl="1"/>
            <a:r>
              <a:rPr lang="pt-BR" dirty="0" smtClean="0"/>
              <a:t>Governança e Recursos Organizacionais</a:t>
            </a:r>
          </a:p>
          <a:p>
            <a:pPr lvl="1"/>
            <a:r>
              <a:rPr lang="pt-BR" dirty="0" smtClean="0"/>
              <a:t>Padrões e Interoperabilidade</a:t>
            </a:r>
          </a:p>
          <a:p>
            <a:pPr lvl="1"/>
            <a:r>
              <a:rPr lang="pt-BR" dirty="0" smtClean="0"/>
              <a:t>Infraestrutura</a:t>
            </a:r>
          </a:p>
          <a:p>
            <a:pPr lvl="1"/>
            <a:r>
              <a:rPr lang="pt-BR" dirty="0" smtClean="0"/>
              <a:t>Recursos Humanos</a:t>
            </a:r>
          </a:p>
        </p:txBody>
      </p:sp>
      <p:grpSp>
        <p:nvGrpSpPr>
          <p:cNvPr id="14340" name="Group 3"/>
          <p:cNvGrpSpPr>
            <a:grpSpLocks/>
          </p:cNvGrpSpPr>
          <p:nvPr/>
        </p:nvGrpSpPr>
        <p:grpSpPr bwMode="auto">
          <a:xfrm>
            <a:off x="1066800" y="1143000"/>
            <a:ext cx="7391400" cy="3124200"/>
            <a:chOff x="1066800" y="1143000"/>
            <a:chExt cx="7391400" cy="3124200"/>
          </a:xfrm>
          <a:solidFill>
            <a:schemeClr val="tx1">
              <a:lumMod val="75000"/>
              <a:lumOff val="25000"/>
            </a:schemeClr>
          </a:solidFill>
        </p:grpSpPr>
        <p:sp>
          <p:nvSpPr>
            <p:cNvPr id="8" name="Rectangle 7"/>
            <p:cNvSpPr/>
            <p:nvPr/>
          </p:nvSpPr>
          <p:spPr>
            <a:xfrm>
              <a:off x="1066800" y="1143000"/>
              <a:ext cx="7391400" cy="701639"/>
            </a:xfrm>
            <a:prstGeom prst="rect">
              <a:avLst/>
            </a:prstGeom>
            <a:grp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pt-BR" sz="1600" b="1" dirty="0">
                  <a:solidFill>
                    <a:schemeClr val="bg1"/>
                  </a:solidFill>
                </a:rPr>
                <a:t>Liderança e Governança</a:t>
              </a:r>
            </a:p>
          </p:txBody>
        </p:sp>
        <p:sp>
          <p:nvSpPr>
            <p:cNvPr id="11" name="Rectangle 10"/>
            <p:cNvSpPr/>
            <p:nvPr/>
          </p:nvSpPr>
          <p:spPr>
            <a:xfrm>
              <a:off x="1066800" y="1944873"/>
              <a:ext cx="1299587" cy="2322327"/>
            </a:xfrm>
            <a:prstGeom prst="rect">
              <a:avLst/>
            </a:prstGeom>
            <a:grpFill/>
            <a:ln/>
          </p:spPr>
          <p:style>
            <a:lnRef idx="0">
              <a:schemeClr val="accent3"/>
            </a:lnRef>
            <a:fillRef idx="3">
              <a:schemeClr val="accent3"/>
            </a:fillRef>
            <a:effectRef idx="3">
              <a:schemeClr val="accent3"/>
            </a:effectRef>
            <a:fontRef idx="minor">
              <a:schemeClr val="lt1"/>
            </a:fontRef>
          </p:style>
          <p:txBody>
            <a:bodyPr anchor="t" anchorCtr="0"/>
            <a:lstStyle/>
            <a:p>
              <a:pPr fontAlgn="auto">
                <a:spcBef>
                  <a:spcPts val="0"/>
                </a:spcBef>
                <a:spcAft>
                  <a:spcPts val="0"/>
                </a:spcAft>
              </a:pPr>
              <a:r>
                <a:rPr lang="pt-BR" sz="1600" b="1" dirty="0">
                  <a:solidFill>
                    <a:schemeClr val="bg1"/>
                  </a:solidFill>
                </a:rPr>
                <a:t>Estratégia e Investimento</a:t>
              </a:r>
            </a:p>
          </p:txBody>
        </p:sp>
        <p:sp>
          <p:nvSpPr>
            <p:cNvPr id="12" name="Rectangle 11"/>
            <p:cNvSpPr/>
            <p:nvPr/>
          </p:nvSpPr>
          <p:spPr>
            <a:xfrm>
              <a:off x="7158613" y="1944873"/>
              <a:ext cx="1299587" cy="2322327"/>
            </a:xfrm>
            <a:prstGeom prst="rect">
              <a:avLst/>
            </a:prstGeom>
            <a:grpFill/>
            <a:ln/>
          </p:spPr>
          <p:style>
            <a:lnRef idx="0">
              <a:schemeClr val="accent3"/>
            </a:lnRef>
            <a:fillRef idx="3">
              <a:schemeClr val="accent3"/>
            </a:fillRef>
            <a:effectRef idx="3">
              <a:schemeClr val="accent3"/>
            </a:effectRef>
            <a:fontRef idx="minor">
              <a:schemeClr val="lt1"/>
            </a:fontRef>
          </p:style>
          <p:txBody>
            <a:bodyPr anchor="t" anchorCtr="0"/>
            <a:lstStyle/>
            <a:p>
              <a:pPr fontAlgn="auto">
                <a:spcBef>
                  <a:spcPts val="0"/>
                </a:spcBef>
                <a:spcAft>
                  <a:spcPts val="0"/>
                </a:spcAft>
              </a:pPr>
              <a:r>
                <a:rPr lang="pt-BR" sz="1600" b="1">
                  <a:solidFill>
                    <a:schemeClr val="bg1"/>
                  </a:solidFill>
                </a:rPr>
                <a:t>Recursos</a:t>
              </a:r>
            </a:p>
            <a:p>
              <a:pPr fontAlgn="auto">
                <a:spcBef>
                  <a:spcPts val="0"/>
                </a:spcBef>
                <a:spcAft>
                  <a:spcPts val="0"/>
                </a:spcAft>
              </a:pPr>
              <a:r>
                <a:rPr lang="pt-BR" sz="1600" b="1">
                  <a:solidFill>
                    <a:schemeClr val="bg1"/>
                  </a:solidFill>
                </a:rPr>
                <a:t>Humanos</a:t>
              </a:r>
              <a:endParaRPr lang="pt-BR" sz="1600" b="1" dirty="0">
                <a:solidFill>
                  <a:schemeClr val="bg1"/>
                </a:solidFill>
              </a:endParaRPr>
            </a:p>
          </p:txBody>
        </p:sp>
        <p:sp>
          <p:nvSpPr>
            <p:cNvPr id="13" name="Rectangle 12"/>
            <p:cNvSpPr/>
            <p:nvPr/>
          </p:nvSpPr>
          <p:spPr>
            <a:xfrm>
              <a:off x="5777802" y="1944873"/>
              <a:ext cx="1299587" cy="2322327"/>
            </a:xfrm>
            <a:prstGeom prst="rect">
              <a:avLst/>
            </a:prstGeom>
            <a:grpFill/>
            <a:ln/>
          </p:spPr>
          <p:style>
            <a:lnRef idx="0">
              <a:schemeClr val="accent3"/>
            </a:lnRef>
            <a:fillRef idx="3">
              <a:schemeClr val="accent3"/>
            </a:fillRef>
            <a:effectRef idx="3">
              <a:schemeClr val="accent3"/>
            </a:effectRef>
            <a:fontRef idx="minor">
              <a:schemeClr val="lt1"/>
            </a:fontRef>
          </p:style>
          <p:txBody>
            <a:bodyPr anchor="t" anchorCtr="0"/>
            <a:lstStyle/>
            <a:p>
              <a:pPr fontAlgn="auto">
                <a:spcBef>
                  <a:spcPts val="0"/>
                </a:spcBef>
                <a:spcAft>
                  <a:spcPts val="0"/>
                </a:spcAft>
              </a:pPr>
              <a:r>
                <a:rPr lang="pt-BR" sz="1600" b="1" dirty="0">
                  <a:solidFill>
                    <a:schemeClr val="bg1"/>
                  </a:solidFill>
                </a:rPr>
                <a:t>Legislação,</a:t>
              </a:r>
            </a:p>
            <a:p>
              <a:pPr fontAlgn="auto">
                <a:spcBef>
                  <a:spcPts val="0"/>
                </a:spcBef>
                <a:spcAft>
                  <a:spcPts val="0"/>
                </a:spcAft>
              </a:pPr>
              <a:r>
                <a:rPr lang="pt-BR" sz="1600" b="1" dirty="0">
                  <a:solidFill>
                    <a:schemeClr val="bg1"/>
                  </a:solidFill>
                </a:rPr>
                <a:t>Políticas e Regulação </a:t>
              </a:r>
              <a:br>
                <a:rPr lang="pt-BR" sz="1600" b="1" dirty="0">
                  <a:solidFill>
                    <a:schemeClr val="bg1"/>
                  </a:solidFill>
                </a:rPr>
              </a:br>
              <a:endParaRPr lang="pt-BR" sz="1600" b="1" dirty="0">
                <a:solidFill>
                  <a:schemeClr val="bg1"/>
                </a:solidFill>
              </a:endParaRPr>
            </a:p>
          </p:txBody>
        </p:sp>
        <p:grpSp>
          <p:nvGrpSpPr>
            <p:cNvPr id="14363" name="Group 1"/>
            <p:cNvGrpSpPr>
              <a:grpSpLocks/>
            </p:cNvGrpSpPr>
            <p:nvPr/>
          </p:nvGrpSpPr>
          <p:grpSpPr bwMode="auto">
            <a:xfrm>
              <a:off x="2447611" y="1944873"/>
              <a:ext cx="3261551" cy="1503513"/>
              <a:chOff x="2447611" y="1944873"/>
              <a:chExt cx="3261551" cy="1503513"/>
            </a:xfrm>
            <a:grpFill/>
          </p:grpSpPr>
          <p:sp>
            <p:nvSpPr>
              <p:cNvPr id="14" name="Rectangle 13"/>
              <p:cNvSpPr/>
              <p:nvPr/>
            </p:nvSpPr>
            <p:spPr>
              <a:xfrm>
                <a:off x="2447611" y="1944873"/>
                <a:ext cx="3261550" cy="701639"/>
              </a:xfrm>
              <a:prstGeom prst="rect">
                <a:avLst/>
              </a:prstGeom>
              <a:grp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pPr>
                <a:r>
                  <a:rPr lang="pt-BR" sz="1600" b="1" dirty="0">
                    <a:solidFill>
                      <a:schemeClr val="bg1"/>
                    </a:solidFill>
                  </a:rPr>
                  <a:t>Serviços e Sistemas</a:t>
                </a:r>
              </a:p>
            </p:txBody>
          </p:sp>
          <p:sp>
            <p:nvSpPr>
              <p:cNvPr id="15" name="Rectangle 14"/>
              <p:cNvSpPr/>
              <p:nvPr/>
            </p:nvSpPr>
            <p:spPr>
              <a:xfrm>
                <a:off x="2447612" y="2746747"/>
                <a:ext cx="3261550" cy="701639"/>
              </a:xfrm>
              <a:prstGeom prst="rect">
                <a:avLst/>
              </a:prstGeom>
              <a:grp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pPr>
                <a:r>
                  <a:rPr lang="pt-BR" sz="1600" b="1" dirty="0">
                    <a:solidFill>
                      <a:schemeClr val="bg1"/>
                    </a:solidFill>
                  </a:rPr>
                  <a:t>Padrões e Interoperabilidade</a:t>
                </a:r>
              </a:p>
            </p:txBody>
          </p:sp>
        </p:grpSp>
        <p:sp>
          <p:nvSpPr>
            <p:cNvPr id="16" name="Rectangle 15"/>
            <p:cNvSpPr/>
            <p:nvPr/>
          </p:nvSpPr>
          <p:spPr>
            <a:xfrm>
              <a:off x="2447612" y="3548620"/>
              <a:ext cx="3261550" cy="701639"/>
            </a:xfrm>
            <a:prstGeom prst="rect">
              <a:avLst/>
            </a:prstGeom>
            <a:grpFill/>
            <a:ln/>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pPr>
              <a:r>
                <a:rPr lang="pt-BR" sz="1600" b="1" dirty="0">
                  <a:solidFill>
                    <a:schemeClr val="bg1"/>
                  </a:solidFill>
                </a:rPr>
                <a:t>Infraestrutura</a:t>
              </a:r>
            </a:p>
          </p:txBody>
        </p:sp>
      </p:grpSp>
      <p:grpSp>
        <p:nvGrpSpPr>
          <p:cNvPr id="14341" name="Group 33"/>
          <p:cNvGrpSpPr>
            <a:grpSpLocks/>
          </p:cNvGrpSpPr>
          <p:nvPr/>
        </p:nvGrpSpPr>
        <p:grpSpPr bwMode="auto">
          <a:xfrm>
            <a:off x="5681663" y="4483100"/>
            <a:ext cx="2881312" cy="1841500"/>
            <a:chOff x="3288" y="1902"/>
            <a:chExt cx="2314" cy="1891"/>
          </a:xfrm>
        </p:grpSpPr>
        <p:sp>
          <p:nvSpPr>
            <p:cNvPr id="14344" name="Rectangle 6"/>
            <p:cNvSpPr>
              <a:spLocks noChangeArrowheads="1"/>
            </p:cNvSpPr>
            <p:nvPr/>
          </p:nvSpPr>
          <p:spPr bwMode="auto">
            <a:xfrm>
              <a:off x="4014" y="2523"/>
              <a:ext cx="317" cy="1012"/>
            </a:xfrm>
            <a:prstGeom prst="rect">
              <a:avLst/>
            </a:prstGeom>
            <a:gradFill rotWithShape="0">
              <a:gsLst>
                <a:gs pos="0">
                  <a:srgbClr val="333333"/>
                </a:gs>
                <a:gs pos="50000">
                  <a:srgbClr val="D6D6D6"/>
                </a:gs>
                <a:gs pos="100000">
                  <a:srgbClr val="33333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2060"/>
                </a:solidFill>
                <a:latin typeface="Calibri" pitchFamily="34" charset="0"/>
                <a:cs typeface="Arial" pitchFamily="34" charset="0"/>
              </a:endParaRPr>
            </a:p>
          </p:txBody>
        </p:sp>
        <p:sp>
          <p:nvSpPr>
            <p:cNvPr id="14345" name="Rectangle 26"/>
            <p:cNvSpPr>
              <a:spLocks noChangeArrowheads="1"/>
            </p:cNvSpPr>
            <p:nvPr/>
          </p:nvSpPr>
          <p:spPr bwMode="auto">
            <a:xfrm>
              <a:off x="3470" y="2523"/>
              <a:ext cx="317" cy="1012"/>
            </a:xfrm>
            <a:prstGeom prst="rect">
              <a:avLst/>
            </a:prstGeom>
            <a:gradFill rotWithShape="0">
              <a:gsLst>
                <a:gs pos="0">
                  <a:srgbClr val="333333"/>
                </a:gs>
                <a:gs pos="50000">
                  <a:srgbClr val="D6D6D6"/>
                </a:gs>
                <a:gs pos="100000">
                  <a:srgbClr val="33333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2060"/>
                </a:solidFill>
                <a:latin typeface="Calibri" pitchFamily="34" charset="0"/>
                <a:cs typeface="Arial" pitchFamily="34" charset="0"/>
              </a:endParaRPr>
            </a:p>
          </p:txBody>
        </p:sp>
        <p:sp>
          <p:nvSpPr>
            <p:cNvPr id="14346" name="Rectangle 27"/>
            <p:cNvSpPr>
              <a:spLocks noChangeArrowheads="1"/>
            </p:cNvSpPr>
            <p:nvPr/>
          </p:nvSpPr>
          <p:spPr bwMode="auto">
            <a:xfrm>
              <a:off x="4558" y="2523"/>
              <a:ext cx="317" cy="1012"/>
            </a:xfrm>
            <a:prstGeom prst="rect">
              <a:avLst/>
            </a:prstGeom>
            <a:gradFill rotWithShape="0">
              <a:gsLst>
                <a:gs pos="0">
                  <a:srgbClr val="333333"/>
                </a:gs>
                <a:gs pos="50000">
                  <a:srgbClr val="D6D6D6"/>
                </a:gs>
                <a:gs pos="100000">
                  <a:srgbClr val="33333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2060"/>
                </a:solidFill>
                <a:latin typeface="Calibri" pitchFamily="34" charset="0"/>
                <a:cs typeface="Arial" pitchFamily="34" charset="0"/>
              </a:endParaRPr>
            </a:p>
          </p:txBody>
        </p:sp>
        <p:sp>
          <p:nvSpPr>
            <p:cNvPr id="14347" name="Rectangle 28"/>
            <p:cNvSpPr>
              <a:spLocks noChangeArrowheads="1"/>
            </p:cNvSpPr>
            <p:nvPr/>
          </p:nvSpPr>
          <p:spPr bwMode="auto">
            <a:xfrm>
              <a:off x="5103" y="2523"/>
              <a:ext cx="317" cy="1012"/>
            </a:xfrm>
            <a:prstGeom prst="rect">
              <a:avLst/>
            </a:prstGeom>
            <a:gradFill rotWithShape="0">
              <a:gsLst>
                <a:gs pos="0">
                  <a:srgbClr val="333333"/>
                </a:gs>
                <a:gs pos="50000">
                  <a:srgbClr val="D6D6D6"/>
                </a:gs>
                <a:gs pos="100000">
                  <a:srgbClr val="33333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2060"/>
                </a:solidFill>
                <a:latin typeface="Calibri" pitchFamily="34" charset="0"/>
                <a:cs typeface="Arial" pitchFamily="34" charset="0"/>
              </a:endParaRPr>
            </a:p>
          </p:txBody>
        </p:sp>
        <p:sp>
          <p:nvSpPr>
            <p:cNvPr id="14348" name="AutoShape 30"/>
            <p:cNvSpPr>
              <a:spLocks noChangeArrowheads="1"/>
            </p:cNvSpPr>
            <p:nvPr/>
          </p:nvSpPr>
          <p:spPr bwMode="auto">
            <a:xfrm>
              <a:off x="3288" y="1902"/>
              <a:ext cx="2314" cy="576"/>
            </a:xfrm>
            <a:prstGeom prst="triangle">
              <a:avLst>
                <a:gd name="adj" fmla="val 50000"/>
              </a:avLst>
            </a:prstGeom>
            <a:gradFill rotWithShape="1">
              <a:gsLst>
                <a:gs pos="0">
                  <a:srgbClr val="C0C0C0">
                    <a:alpha val="31000"/>
                  </a:srgbClr>
                </a:gs>
                <a:gs pos="100000">
                  <a:srgbClr val="595959"/>
                </a:gs>
              </a:gsLst>
              <a:lin ang="54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2060"/>
                </a:solidFill>
                <a:latin typeface="Calibri" pitchFamily="34" charset="0"/>
                <a:cs typeface="Arial" pitchFamily="34" charset="0"/>
              </a:endParaRPr>
            </a:p>
          </p:txBody>
        </p:sp>
        <p:sp>
          <p:nvSpPr>
            <p:cNvPr id="23" name="Rectangle 31"/>
            <p:cNvSpPr>
              <a:spLocks noChangeArrowheads="1"/>
            </p:cNvSpPr>
            <p:nvPr/>
          </p:nvSpPr>
          <p:spPr bwMode="auto">
            <a:xfrm>
              <a:off x="3288" y="3566"/>
              <a:ext cx="2268" cy="227"/>
            </a:xfrm>
            <a:prstGeom prst="rect">
              <a:avLst/>
            </a:prstGeom>
            <a:gradFill rotWithShape="1">
              <a:gsLst>
                <a:gs pos="0">
                  <a:schemeClr val="bg2">
                    <a:lumMod val="50000"/>
                  </a:schemeClr>
                </a:gs>
                <a:gs pos="100000">
                  <a:schemeClr val="bg2">
                    <a:gamma/>
                    <a:tint val="10196"/>
                    <a:invGamma/>
                  </a:schemeClr>
                </a:gs>
              </a:gsLst>
              <a:lin ang="54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14350" name="AutoShape 32"/>
            <p:cNvSpPr>
              <a:spLocks noChangeArrowheads="1"/>
            </p:cNvSpPr>
            <p:nvPr/>
          </p:nvSpPr>
          <p:spPr bwMode="auto">
            <a:xfrm>
              <a:off x="3833" y="2070"/>
              <a:ext cx="1224" cy="285"/>
            </a:xfrm>
            <a:prstGeom prst="triangle">
              <a:avLst>
                <a:gd name="adj" fmla="val 50000"/>
              </a:avLst>
            </a:prstGeom>
            <a:solidFill>
              <a:srgbClr val="B2B2B2">
                <a:alpha val="30980"/>
              </a:srgb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solidFill>
                  <a:srgbClr val="002060"/>
                </a:solidFill>
                <a:latin typeface="Calibri" pitchFamily="34" charset="0"/>
                <a:cs typeface="Arial" pitchFamily="34" charset="0"/>
              </a:endParaRPr>
            </a:p>
          </p:txBody>
        </p:sp>
      </p:grpSp>
      <p:sp>
        <p:nvSpPr>
          <p:cNvPr id="14342"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C247440-95CC-404A-81EF-C39D451E390E}" type="datetime3">
              <a:rPr lang="pt-BR" smtClean="0">
                <a:solidFill>
                  <a:srgbClr val="002060"/>
                </a:solidFill>
              </a:rPr>
              <a:pPr fontAlgn="base">
                <a:spcBef>
                  <a:spcPct val="0"/>
                </a:spcBef>
                <a:spcAft>
                  <a:spcPct val="0"/>
                </a:spcAft>
              </a:pPr>
              <a:t>03.09.14</a:t>
            </a:fld>
            <a:endParaRPr lang="pt-BR">
              <a:solidFill>
                <a:srgbClr val="002060"/>
              </a:solidFill>
            </a:endParaRPr>
          </a:p>
        </p:txBody>
      </p:sp>
      <p:sp>
        <p:nvSpPr>
          <p:cNvPr id="1434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DDACCFA-C7DA-4697-8347-FDE3A5973B42}" type="slidenum">
              <a:rPr lang="pt-BR">
                <a:solidFill>
                  <a:srgbClr val="002060"/>
                </a:solidFill>
              </a:rPr>
              <a:pPr fontAlgn="base">
                <a:spcBef>
                  <a:spcPct val="0"/>
                </a:spcBef>
                <a:spcAft>
                  <a:spcPct val="0"/>
                </a:spcAft>
              </a:pPr>
              <a:t>19</a:t>
            </a:fld>
            <a:endParaRPr lang="pt-BR">
              <a:solidFill>
                <a:srgbClr val="002060"/>
              </a:solidFill>
            </a:endParaRPr>
          </a:p>
        </p:txBody>
      </p:sp>
    </p:spTree>
    <p:extLst>
      <p:ext uri="{BB962C8B-B14F-4D97-AF65-F5344CB8AC3E}">
        <p14:creationId xmlns:p14="http://schemas.microsoft.com/office/powerpoint/2010/main" val="208612617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dirty="0" smtClean="0"/>
              <a:t>e-Saúde no Mundo</a:t>
            </a:r>
            <a:endParaRPr lang="pt-BR" dirty="0"/>
          </a:p>
        </p:txBody>
      </p:sp>
      <p:sp>
        <p:nvSpPr>
          <p:cNvPr id="4" name="Content Placeholder 3"/>
          <p:cNvSpPr>
            <a:spLocks noGrp="1"/>
          </p:cNvSpPr>
          <p:nvPr>
            <p:ph idx="1"/>
          </p:nvPr>
        </p:nvSpPr>
        <p:spPr/>
        <p:txBody>
          <a:bodyPr/>
          <a:lstStyle/>
          <a:p>
            <a:r>
              <a:rPr lang="pt-BR" sz="2400" b="1" dirty="0" smtClean="0"/>
              <a:t>Primeira onda</a:t>
            </a:r>
          </a:p>
          <a:p>
            <a:pPr lvl="1"/>
            <a:r>
              <a:rPr lang="pt-BR" dirty="0" smtClean="0"/>
              <a:t>Marcada pelo investimento em e-Saúde por países como Canadá, Estados Unidos, Reino Unido, Dinamarca, Suécia, Austrália, Nova Zelândia;</a:t>
            </a:r>
            <a:endParaRPr lang="pt-BR" dirty="0"/>
          </a:p>
          <a:p>
            <a:r>
              <a:rPr lang="pt-BR" sz="2400" b="1" dirty="0" smtClean="0"/>
              <a:t>Segunda onda</a:t>
            </a:r>
          </a:p>
          <a:p>
            <a:pPr lvl="1"/>
            <a:r>
              <a:rPr lang="pt-BR" dirty="0" smtClean="0"/>
              <a:t>Marcada pela percepção de que e-Saúde é MUITO relevante para TODOS os Países:</a:t>
            </a:r>
          </a:p>
          <a:p>
            <a:pPr lvl="1"/>
            <a:r>
              <a:rPr lang="pt-BR" dirty="0" smtClean="0"/>
              <a:t>ISO</a:t>
            </a:r>
          </a:p>
          <a:p>
            <a:pPr lvl="1"/>
            <a:r>
              <a:rPr lang="pt-BR" dirty="0" smtClean="0"/>
              <a:t>WHO-ITU</a:t>
            </a:r>
          </a:p>
          <a:p>
            <a:pPr lvl="1"/>
            <a:r>
              <a:rPr lang="pt-BR" dirty="0" smtClean="0"/>
              <a:t>WHA 66.24</a:t>
            </a:r>
          </a:p>
          <a:p>
            <a:pPr lvl="1"/>
            <a:r>
              <a:rPr lang="pt-BR" dirty="0" smtClean="0"/>
              <a:t>Vários outros países percebem a importância e passam a ver valor na Estratégia</a:t>
            </a:r>
          </a:p>
          <a:p>
            <a:r>
              <a:rPr lang="pt-BR" sz="2400" b="1" dirty="0" smtClean="0"/>
              <a:t>Perspectivas</a:t>
            </a:r>
            <a:endParaRPr lang="pt-BR" b="1" dirty="0" smtClean="0"/>
          </a:p>
          <a:p>
            <a:pPr lvl="1"/>
            <a:r>
              <a:rPr lang="pt-BR" dirty="0" smtClean="0"/>
              <a:t>Consolidação do valor da Estratégia de e-Saúde </a:t>
            </a:r>
            <a:br>
              <a:rPr lang="pt-BR" dirty="0" smtClean="0"/>
            </a:br>
            <a:r>
              <a:rPr lang="pt-BR" dirty="0" smtClean="0"/>
              <a:t>(e não apenas de uma Política)</a:t>
            </a:r>
          </a:p>
        </p:txBody>
      </p:sp>
    </p:spTree>
    <p:extLst>
      <p:ext uri="{BB962C8B-B14F-4D97-AF65-F5344CB8AC3E}">
        <p14:creationId xmlns:p14="http://schemas.microsoft.com/office/powerpoint/2010/main" val="894377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pt-BR" sz="3000" dirty="0" smtClean="0"/>
              <a:t>Os Blocos Construtores</a:t>
            </a:r>
          </a:p>
        </p:txBody>
      </p:sp>
      <p:sp>
        <p:nvSpPr>
          <p:cNvPr id="1638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6D6E466-3DFE-4BB9-9492-85D987056986}" type="datetime3">
              <a:rPr lang="pt-BR" smtClean="0">
                <a:solidFill>
                  <a:srgbClr val="002060"/>
                </a:solidFill>
              </a:rPr>
              <a:pPr fontAlgn="base">
                <a:spcBef>
                  <a:spcPct val="0"/>
                </a:spcBef>
                <a:spcAft>
                  <a:spcPct val="0"/>
                </a:spcAft>
              </a:pPr>
              <a:t>03.09.14</a:t>
            </a:fld>
            <a:endParaRPr lang="pt-BR">
              <a:solidFill>
                <a:srgbClr val="002060"/>
              </a:solidFill>
            </a:endParaRPr>
          </a:p>
        </p:txBody>
      </p:sp>
      <p:sp>
        <p:nvSpPr>
          <p:cNvPr id="163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93A4A9B-1E67-4B51-9A78-581E0225D366}" type="slidenum">
              <a:rPr lang="pt-BR">
                <a:solidFill>
                  <a:srgbClr val="002060"/>
                </a:solidFill>
              </a:rPr>
              <a:pPr fontAlgn="base">
                <a:spcBef>
                  <a:spcPct val="0"/>
                </a:spcBef>
                <a:spcAft>
                  <a:spcPct val="0"/>
                </a:spcAft>
              </a:pPr>
              <a:t>20</a:t>
            </a:fld>
            <a:endParaRPr lang="pt-BR">
              <a:solidFill>
                <a:srgbClr val="002060"/>
              </a:solidFill>
            </a:endParaRPr>
          </a:p>
        </p:txBody>
      </p:sp>
      <p:sp>
        <p:nvSpPr>
          <p:cNvPr id="4" name="Content Placeholder 3"/>
          <p:cNvSpPr>
            <a:spLocks noGrp="1"/>
          </p:cNvSpPr>
          <p:nvPr>
            <p:ph idx="1"/>
          </p:nvPr>
        </p:nvSpPr>
        <p:spPr/>
        <p:txBody>
          <a:bodyPr>
            <a:normAutofit/>
          </a:bodyPr>
          <a:lstStyle/>
          <a:p>
            <a:pPr marL="0" indent="0">
              <a:lnSpc>
                <a:spcPct val="100000"/>
              </a:lnSpc>
              <a:spcBef>
                <a:spcPts val="1800"/>
              </a:spcBef>
            </a:pPr>
            <a:r>
              <a:rPr lang="pt-BR" dirty="0" smtClean="0"/>
              <a:t>Identificar e entender  as iniciativas existentes ou em desenvolvimento e identificar os aspectos de </a:t>
            </a:r>
          </a:p>
          <a:p>
            <a:pPr marL="358775" indent="-184150">
              <a:lnSpc>
                <a:spcPct val="100000"/>
              </a:lnSpc>
              <a:spcBef>
                <a:spcPts val="1800"/>
              </a:spcBef>
              <a:buFont typeface="Arial" pitchFamily="34" charset="0"/>
              <a:buChar char="•"/>
            </a:pPr>
            <a:r>
              <a:rPr lang="pt-BR" dirty="0" smtClean="0"/>
              <a:t>Governança</a:t>
            </a:r>
          </a:p>
          <a:p>
            <a:pPr marL="358775" indent="-184150">
              <a:lnSpc>
                <a:spcPct val="100000"/>
              </a:lnSpc>
              <a:spcBef>
                <a:spcPts val="1800"/>
              </a:spcBef>
              <a:buFont typeface="Arial" pitchFamily="34" charset="0"/>
              <a:buChar char="•"/>
            </a:pPr>
            <a:r>
              <a:rPr lang="pt-BR" dirty="0" smtClean="0"/>
              <a:t>Padrões e Interoperabilidade</a:t>
            </a:r>
          </a:p>
          <a:p>
            <a:pPr marL="358775" indent="-184150">
              <a:lnSpc>
                <a:spcPct val="100000"/>
              </a:lnSpc>
              <a:spcBef>
                <a:spcPts val="1800"/>
              </a:spcBef>
              <a:buFont typeface="Arial" pitchFamily="34" charset="0"/>
              <a:buChar char="•"/>
            </a:pPr>
            <a:r>
              <a:rPr lang="pt-BR" dirty="0" smtClean="0"/>
              <a:t>Infraestrutura e</a:t>
            </a:r>
          </a:p>
          <a:p>
            <a:pPr marL="358775" indent="-184150">
              <a:lnSpc>
                <a:spcPct val="100000"/>
              </a:lnSpc>
              <a:spcBef>
                <a:spcPts val="1800"/>
              </a:spcBef>
              <a:buFont typeface="Arial" pitchFamily="34" charset="0"/>
              <a:buChar char="•"/>
            </a:pPr>
            <a:r>
              <a:rPr lang="pt-BR" dirty="0" smtClean="0"/>
              <a:t>Recursos Humanos</a:t>
            </a:r>
          </a:p>
          <a:p>
            <a:pPr marL="0" indent="0">
              <a:lnSpc>
                <a:spcPct val="100000"/>
              </a:lnSpc>
              <a:spcBef>
                <a:spcPts val="1800"/>
              </a:spcBef>
            </a:pPr>
            <a:r>
              <a:rPr lang="pt-BR" dirty="0"/>
              <a:t>n</a:t>
            </a:r>
            <a:r>
              <a:rPr lang="pt-BR" dirty="0" smtClean="0"/>
              <a:t>ecessários para implantar e manter a Estratégia de e-Saúde para o País.</a:t>
            </a:r>
          </a:p>
          <a:p>
            <a:pPr marL="0" indent="0">
              <a:lnSpc>
                <a:spcPct val="100000"/>
              </a:lnSpc>
              <a:spcBef>
                <a:spcPts val="1800"/>
              </a:spcBef>
            </a:pPr>
            <a:endParaRPr lang="pt-BR"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6656" y="1905000"/>
            <a:ext cx="3613944"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1378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pt-BR" dirty="0" smtClean="0"/>
              <a:t>Falta o Quê?</a:t>
            </a:r>
          </a:p>
        </p:txBody>
      </p:sp>
      <p:sp>
        <p:nvSpPr>
          <p:cNvPr id="15363" name="Date Placeholder 3"/>
          <p:cNvSpPr>
            <a:spLocks noGrp="1"/>
          </p:cNvSpPr>
          <p:nvPr>
            <p:ph type="dt" sz="quarter" idx="14"/>
          </p:nvPr>
        </p:nvSpPr>
        <p:spPr bwMode="auto">
          <a:xfrm>
            <a:off x="685800" y="6477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BE6D71A-325D-494B-A21A-FE66D8B423E6}" type="datetime3">
              <a:rPr lang="pt-BR" smtClean="0">
                <a:solidFill>
                  <a:srgbClr val="002060"/>
                </a:solidFill>
              </a:rPr>
              <a:pPr fontAlgn="base">
                <a:spcBef>
                  <a:spcPct val="0"/>
                </a:spcBef>
                <a:spcAft>
                  <a:spcPct val="0"/>
                </a:spcAft>
              </a:pPr>
              <a:t>03.09.14</a:t>
            </a:fld>
            <a:endParaRPr lang="pt-BR">
              <a:solidFill>
                <a:srgbClr val="002060"/>
              </a:solidFill>
            </a:endParaRPr>
          </a:p>
        </p:txBody>
      </p:sp>
      <p:sp>
        <p:nvSpPr>
          <p:cNvPr id="15364" name="Slide Number Placeholder 4"/>
          <p:cNvSpPr>
            <a:spLocks noGrp="1"/>
          </p:cNvSpPr>
          <p:nvPr>
            <p:ph type="sldNum" sz="quarter" idx="16"/>
          </p:nvPr>
        </p:nvSpPr>
        <p:spPr bwMode="auto">
          <a:xfrm>
            <a:off x="6705600" y="6477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98CAC7D-89B5-4630-91E1-CB91A495CED5}" type="slidenum">
              <a:rPr lang="pt-BR">
                <a:solidFill>
                  <a:srgbClr val="002060"/>
                </a:solidFill>
              </a:rPr>
              <a:pPr fontAlgn="base">
                <a:spcBef>
                  <a:spcPct val="0"/>
                </a:spcBef>
                <a:spcAft>
                  <a:spcPct val="0"/>
                </a:spcAft>
              </a:pPr>
              <a:t>21</a:t>
            </a:fld>
            <a:endParaRPr lang="pt-BR">
              <a:solidFill>
                <a:srgbClr val="002060"/>
              </a:solidFill>
            </a:endParaRPr>
          </a:p>
        </p:txBody>
      </p:sp>
      <p:pic>
        <p:nvPicPr>
          <p:cNvPr id="153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7613" y="76200"/>
            <a:ext cx="134778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entagon 5"/>
          <p:cNvSpPr/>
          <p:nvPr/>
        </p:nvSpPr>
        <p:spPr>
          <a:xfrm>
            <a:off x="762000" y="2425700"/>
            <a:ext cx="2590800" cy="1524000"/>
          </a:xfrm>
          <a:prstGeom prst="homePlate">
            <a:avLst>
              <a:gd name="adj" fmla="val 25000"/>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pt-BR" sz="1800" b="1">
                <a:solidFill>
                  <a:srgbClr val="002060"/>
                </a:solidFill>
              </a:rPr>
              <a:t>Identificar os Blocos Construtores Necessários</a:t>
            </a:r>
          </a:p>
        </p:txBody>
      </p:sp>
      <p:sp>
        <p:nvSpPr>
          <p:cNvPr id="9" name="Pentagon 8"/>
          <p:cNvSpPr/>
          <p:nvPr/>
        </p:nvSpPr>
        <p:spPr>
          <a:xfrm>
            <a:off x="3505200" y="2438400"/>
            <a:ext cx="2590800" cy="1524000"/>
          </a:xfrm>
          <a:prstGeom prst="homePlate">
            <a:avLst>
              <a:gd name="adj" fmla="val 25000"/>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pt-BR" sz="1800" b="1">
                <a:solidFill>
                  <a:srgbClr val="002060"/>
                </a:solidFill>
              </a:rPr>
              <a:t>Identificar os Blocos Construtores Existentes no País</a:t>
            </a:r>
          </a:p>
        </p:txBody>
      </p:sp>
      <p:sp>
        <p:nvSpPr>
          <p:cNvPr id="10" name="Pentagon 9"/>
          <p:cNvSpPr/>
          <p:nvPr/>
        </p:nvSpPr>
        <p:spPr>
          <a:xfrm>
            <a:off x="6248400" y="2438400"/>
            <a:ext cx="2590800" cy="1524000"/>
          </a:xfrm>
          <a:prstGeom prst="homePlate">
            <a:avLst>
              <a:gd name="adj" fmla="val 25000"/>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pt-BR" sz="1800" b="1">
                <a:solidFill>
                  <a:srgbClr val="002060"/>
                </a:solidFill>
              </a:rPr>
              <a:t>Propor Ações Estratégicas para </a:t>
            </a:r>
          </a:p>
          <a:p>
            <a:pPr algn="ctr" fontAlgn="auto">
              <a:spcBef>
                <a:spcPts val="0"/>
              </a:spcBef>
              <a:spcAft>
                <a:spcPts val="0"/>
              </a:spcAft>
              <a:defRPr/>
            </a:pPr>
            <a:r>
              <a:rPr lang="pt-BR" sz="1800" b="1">
                <a:solidFill>
                  <a:srgbClr val="002060"/>
                </a:solidFill>
              </a:rPr>
              <a:t>tratar as Lacunas</a:t>
            </a:r>
          </a:p>
        </p:txBody>
      </p:sp>
      <p:sp>
        <p:nvSpPr>
          <p:cNvPr id="8" name="Down Arrow Callout 7"/>
          <p:cNvSpPr/>
          <p:nvPr/>
        </p:nvSpPr>
        <p:spPr>
          <a:xfrm>
            <a:off x="3429000" y="1143000"/>
            <a:ext cx="2514600" cy="1130300"/>
          </a:xfrm>
          <a:prstGeom prst="downArrowCallout">
            <a:avLst>
              <a:gd name="adj1" fmla="val 11678"/>
              <a:gd name="adj2" fmla="val 111236"/>
              <a:gd name="adj3" fmla="val 34160"/>
              <a:gd name="adj4" fmla="val 65840"/>
            </a:avLst>
          </a:prstGeom>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sz="1800" b="1">
              <a:solidFill>
                <a:prstClr val="white"/>
              </a:solidFill>
            </a:endParaRPr>
          </a:p>
          <a:p>
            <a:pPr algn="ctr" fontAlgn="auto">
              <a:spcBef>
                <a:spcPts val="0"/>
              </a:spcBef>
              <a:spcAft>
                <a:spcPts val="0"/>
              </a:spcAft>
              <a:defRPr/>
            </a:pPr>
            <a:r>
              <a:rPr lang="pt-BR" sz="1800" b="1">
                <a:solidFill>
                  <a:prstClr val="white"/>
                </a:solidFill>
              </a:rPr>
              <a:t>Iniciativas Existentes</a:t>
            </a:r>
          </a:p>
        </p:txBody>
      </p:sp>
      <p:sp>
        <p:nvSpPr>
          <p:cNvPr id="11" name="Rounded Rectangle 10"/>
          <p:cNvSpPr/>
          <p:nvPr/>
        </p:nvSpPr>
        <p:spPr>
          <a:xfrm>
            <a:off x="3505200" y="4191000"/>
            <a:ext cx="5029200" cy="167640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fontAlgn="auto">
              <a:lnSpc>
                <a:spcPct val="120000"/>
              </a:lnSpc>
              <a:spcBef>
                <a:spcPts val="0"/>
              </a:spcBef>
              <a:spcAft>
                <a:spcPts val="0"/>
              </a:spcAft>
              <a:defRPr/>
            </a:pPr>
            <a:r>
              <a:rPr lang="pt-BR" sz="2000" b="1">
                <a:solidFill>
                  <a:srgbClr val="676A55">
                    <a:lumMod val="50000"/>
                  </a:srgbClr>
                </a:solidFill>
              </a:rPr>
              <a:t>Que blocos existem? </a:t>
            </a:r>
          </a:p>
          <a:p>
            <a:pPr fontAlgn="auto">
              <a:lnSpc>
                <a:spcPct val="120000"/>
              </a:lnSpc>
              <a:spcBef>
                <a:spcPts val="0"/>
              </a:spcBef>
              <a:spcAft>
                <a:spcPts val="0"/>
              </a:spcAft>
              <a:defRPr/>
            </a:pPr>
            <a:r>
              <a:rPr lang="pt-BR" sz="2000" b="1">
                <a:solidFill>
                  <a:srgbClr val="676A55">
                    <a:lumMod val="50000"/>
                  </a:srgbClr>
                </a:solidFill>
              </a:rPr>
              <a:t>       Que blocos podem ser reutilizados?</a:t>
            </a:r>
          </a:p>
          <a:p>
            <a:pPr fontAlgn="auto">
              <a:lnSpc>
                <a:spcPct val="120000"/>
              </a:lnSpc>
              <a:spcBef>
                <a:spcPts val="0"/>
              </a:spcBef>
              <a:spcAft>
                <a:spcPts val="0"/>
              </a:spcAft>
              <a:defRPr/>
            </a:pPr>
            <a:r>
              <a:rPr lang="pt-BR" sz="2000" b="1">
                <a:solidFill>
                  <a:srgbClr val="676A55">
                    <a:lumMod val="50000"/>
                  </a:srgbClr>
                </a:solidFill>
              </a:rPr>
              <a:t>                           O que fazer para reutilizá-los?</a:t>
            </a:r>
          </a:p>
        </p:txBody>
      </p:sp>
    </p:spTree>
    <p:extLst>
      <p:ext uri="{BB962C8B-B14F-4D97-AF65-F5344CB8AC3E}">
        <p14:creationId xmlns:p14="http://schemas.microsoft.com/office/powerpoint/2010/main" val="31036979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pt-BR" dirty="0" smtClean="0"/>
              <a:t>Ações Estratégicas</a:t>
            </a:r>
            <a:endParaRPr lang="pt-BR" dirty="0"/>
          </a:p>
        </p:txBody>
      </p:sp>
      <p:sp>
        <p:nvSpPr>
          <p:cNvPr id="5" name="Date Placeholder 4"/>
          <p:cNvSpPr>
            <a:spLocks noGrp="1"/>
          </p:cNvSpPr>
          <p:nvPr>
            <p:ph type="dt" sz="half" idx="10"/>
          </p:nvPr>
        </p:nvSpPr>
        <p:spPr/>
        <p:txBody>
          <a:bodyPr/>
          <a:lstStyle/>
          <a:p>
            <a:pPr>
              <a:defRPr/>
            </a:pPr>
            <a:fld id="{6922B393-4311-457D-96EC-1F1DDF33B035}" type="datetime3">
              <a:rPr lang="pt-BR"/>
              <a:pPr>
                <a:defRPr/>
              </a:pPr>
              <a:t>03.09.14</a:t>
            </a:fld>
            <a:endParaRPr lang="pt-BR"/>
          </a:p>
        </p:txBody>
      </p:sp>
      <p:sp>
        <p:nvSpPr>
          <p:cNvPr id="6" name="Slide Number Placeholder 5"/>
          <p:cNvSpPr>
            <a:spLocks noGrp="1"/>
          </p:cNvSpPr>
          <p:nvPr>
            <p:ph type="sldNum" sz="quarter" idx="12"/>
          </p:nvPr>
        </p:nvSpPr>
        <p:spPr/>
        <p:txBody>
          <a:bodyPr/>
          <a:lstStyle/>
          <a:p>
            <a:pPr>
              <a:defRPr/>
            </a:pPr>
            <a:fld id="{7E89E901-CE6B-49FE-81A9-E29B7869BE7B}" type="slidenum">
              <a:rPr lang="pt-BR"/>
              <a:pPr>
                <a:defRPr/>
              </a:pPr>
              <a:t>22</a:t>
            </a:fld>
            <a:endParaRPr lang="pt-BR"/>
          </a:p>
        </p:txBody>
      </p:sp>
      <p:grpSp>
        <p:nvGrpSpPr>
          <p:cNvPr id="16" name="Group 15"/>
          <p:cNvGrpSpPr/>
          <p:nvPr/>
        </p:nvGrpSpPr>
        <p:grpSpPr>
          <a:xfrm>
            <a:off x="685800" y="1676400"/>
            <a:ext cx="8164989" cy="3292846"/>
            <a:chOff x="822454" y="1888754"/>
            <a:chExt cx="8164989" cy="2290574"/>
          </a:xfrm>
        </p:grpSpPr>
        <p:sp>
          <p:nvSpPr>
            <p:cNvPr id="9" name="Freeform 8"/>
            <p:cNvSpPr/>
            <p:nvPr/>
          </p:nvSpPr>
          <p:spPr>
            <a:xfrm>
              <a:off x="822454" y="1899906"/>
              <a:ext cx="1748237" cy="701496"/>
            </a:xfrm>
            <a:custGeom>
              <a:avLst/>
              <a:gdLst>
                <a:gd name="connsiteX0" fmla="*/ 0 w 8147714"/>
                <a:gd name="connsiteY0" fmla="*/ 0 h 1828800"/>
                <a:gd name="connsiteX1" fmla="*/ 7533564 w 8147714"/>
                <a:gd name="connsiteY1" fmla="*/ 0 h 1828800"/>
                <a:gd name="connsiteX2" fmla="*/ 8147714 w 8147714"/>
                <a:gd name="connsiteY2" fmla="*/ 1815152 h 1828800"/>
                <a:gd name="connsiteX3" fmla="*/ 13648 w 8147714"/>
                <a:gd name="connsiteY3" fmla="*/ 1828800 h 1828800"/>
                <a:gd name="connsiteX4" fmla="*/ 0 w 8147714"/>
                <a:gd name="connsiteY4" fmla="*/ 0 h 1828800"/>
                <a:gd name="connsiteX0" fmla="*/ 0 w 7725684"/>
                <a:gd name="connsiteY0" fmla="*/ 0 h 1828800"/>
                <a:gd name="connsiteX1" fmla="*/ 7533564 w 7725684"/>
                <a:gd name="connsiteY1" fmla="*/ 0 h 1828800"/>
                <a:gd name="connsiteX2" fmla="*/ 7725684 w 7725684"/>
                <a:gd name="connsiteY2" fmla="*/ 1773264 h 1828800"/>
                <a:gd name="connsiteX3" fmla="*/ 13648 w 7725684"/>
                <a:gd name="connsiteY3" fmla="*/ 1828800 h 1828800"/>
                <a:gd name="connsiteX4" fmla="*/ 0 w 7725684"/>
                <a:gd name="connsiteY4" fmla="*/ 0 h 1828800"/>
                <a:gd name="connsiteX0" fmla="*/ 0 w 8448085"/>
                <a:gd name="connsiteY0" fmla="*/ 0 h 1828800"/>
                <a:gd name="connsiteX1" fmla="*/ 7533564 w 8448085"/>
                <a:gd name="connsiteY1" fmla="*/ 0 h 1828800"/>
                <a:gd name="connsiteX2" fmla="*/ 8448085 w 8448085"/>
                <a:gd name="connsiteY2" fmla="*/ 1773264 h 1828800"/>
                <a:gd name="connsiteX3" fmla="*/ 13648 w 8448085"/>
                <a:gd name="connsiteY3" fmla="*/ 1828800 h 1828800"/>
                <a:gd name="connsiteX4" fmla="*/ 0 w 8448085"/>
                <a:gd name="connsiteY4" fmla="*/ 0 h 1828800"/>
                <a:gd name="connsiteX0" fmla="*/ 0 w 8448085"/>
                <a:gd name="connsiteY0" fmla="*/ 0 h 1773264"/>
                <a:gd name="connsiteX1" fmla="*/ 7533564 w 8448085"/>
                <a:gd name="connsiteY1" fmla="*/ 0 h 1773264"/>
                <a:gd name="connsiteX2" fmla="*/ 8448085 w 8448085"/>
                <a:gd name="connsiteY2" fmla="*/ 1773264 h 1773264"/>
                <a:gd name="connsiteX3" fmla="*/ 13649 w 8448085"/>
                <a:gd name="connsiteY3" fmla="*/ 1755999 h 1773264"/>
                <a:gd name="connsiteX4" fmla="*/ 0 w 8448085"/>
                <a:gd name="connsiteY4" fmla="*/ 0 h 1773264"/>
                <a:gd name="connsiteX0" fmla="*/ 0 w 8724238"/>
                <a:gd name="connsiteY0" fmla="*/ 0 h 1783553"/>
                <a:gd name="connsiteX1" fmla="*/ 7533564 w 8724238"/>
                <a:gd name="connsiteY1" fmla="*/ 0 h 1783553"/>
                <a:gd name="connsiteX2" fmla="*/ 8724238 w 8724238"/>
                <a:gd name="connsiteY2" fmla="*/ 1783553 h 1783553"/>
                <a:gd name="connsiteX3" fmla="*/ 13649 w 8724238"/>
                <a:gd name="connsiteY3" fmla="*/ 1755999 h 1783553"/>
                <a:gd name="connsiteX4" fmla="*/ 0 w 8724238"/>
                <a:gd name="connsiteY4" fmla="*/ 0 h 1783553"/>
                <a:gd name="connsiteX0" fmla="*/ 44591 w 8768829"/>
                <a:gd name="connsiteY0" fmla="*/ 0 h 1783553"/>
                <a:gd name="connsiteX1" fmla="*/ 7578155 w 8768829"/>
                <a:gd name="connsiteY1" fmla="*/ 0 h 1783553"/>
                <a:gd name="connsiteX2" fmla="*/ 8768829 w 8768829"/>
                <a:gd name="connsiteY2" fmla="*/ 1783553 h 1783553"/>
                <a:gd name="connsiteX3" fmla="*/ 0 w 8768829"/>
                <a:gd name="connsiteY3" fmla="*/ 1771289 h 1783553"/>
                <a:gd name="connsiteX4" fmla="*/ 44591 w 8768829"/>
                <a:gd name="connsiteY4" fmla="*/ 0 h 178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8829" h="1783553">
                  <a:moveTo>
                    <a:pt x="44591" y="0"/>
                  </a:moveTo>
                  <a:lnTo>
                    <a:pt x="7578155" y="0"/>
                  </a:lnTo>
                  <a:lnTo>
                    <a:pt x="8768829" y="1783553"/>
                  </a:lnTo>
                  <a:lnTo>
                    <a:pt x="0" y="1771289"/>
                  </a:lnTo>
                  <a:lnTo>
                    <a:pt x="44591" y="0"/>
                  </a:ln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n-US" sz="1600" b="1" dirty="0" err="1" smtClean="0">
                  <a:solidFill>
                    <a:prstClr val="white"/>
                  </a:solidFill>
                  <a:effectLst>
                    <a:outerShdw blurRad="38100" dist="38100" dir="2700000" algn="tl">
                      <a:srgbClr val="000000">
                        <a:alpha val="43137"/>
                      </a:srgbClr>
                    </a:outerShdw>
                  </a:effectLst>
                  <a:cs typeface="Arial" pitchFamily="34" charset="0"/>
                </a:rPr>
                <a:t>Entender</a:t>
              </a:r>
              <a:r>
                <a:rPr lang="en-US" sz="1600" b="1" dirty="0" smtClean="0">
                  <a:solidFill>
                    <a:prstClr val="white"/>
                  </a:solidFill>
                  <a:effectLst>
                    <a:outerShdw blurRad="38100" dist="38100" dir="2700000" algn="tl">
                      <a:srgbClr val="000000">
                        <a:alpha val="43137"/>
                      </a:srgbClr>
                    </a:outerShdw>
                  </a:effectLst>
                  <a:cs typeface="Arial" pitchFamily="34" charset="0"/>
                </a:rPr>
                <a:t> o SUS</a:t>
              </a:r>
              <a:r>
                <a:rPr lang="pt-BR" sz="1600" b="1" dirty="0">
                  <a:solidFill>
                    <a:prstClr val="white"/>
                  </a:solidFill>
                  <a:effectLst>
                    <a:outerShdw blurRad="38100" dist="38100" dir="2700000" algn="tl">
                      <a:srgbClr val="000000">
                        <a:alpha val="43137"/>
                      </a:srgbClr>
                    </a:outerShdw>
                  </a:effectLst>
                  <a:cs typeface="Arial" pitchFamily="34" charset="0"/>
                </a:rPr>
                <a:t/>
              </a:r>
              <a:br>
                <a:rPr lang="pt-BR" sz="1600" b="1" dirty="0">
                  <a:solidFill>
                    <a:prstClr val="white"/>
                  </a:solidFill>
                  <a:effectLst>
                    <a:outerShdw blurRad="38100" dist="38100" dir="2700000" algn="tl">
                      <a:srgbClr val="000000">
                        <a:alpha val="43137"/>
                      </a:srgbClr>
                    </a:outerShdw>
                  </a:effectLst>
                  <a:cs typeface="Arial" pitchFamily="34" charset="0"/>
                </a:rPr>
              </a:br>
              <a:r>
                <a:rPr lang="pt-BR" sz="1600" b="1" dirty="0" smtClean="0">
                  <a:solidFill>
                    <a:prstClr val="white"/>
                  </a:solidFill>
                  <a:effectLst>
                    <a:outerShdw blurRad="38100" dist="38100" dir="2700000" algn="tl">
                      <a:srgbClr val="000000">
                        <a:alpha val="43137"/>
                      </a:srgbClr>
                    </a:outerShdw>
                  </a:effectLst>
                  <a:cs typeface="Arial" pitchFamily="34" charset="0"/>
                </a:rPr>
                <a:t>e as </a:t>
              </a:r>
              <a:br>
                <a:rPr lang="pt-BR" sz="1600" b="1" dirty="0" smtClean="0">
                  <a:solidFill>
                    <a:prstClr val="white"/>
                  </a:solidFill>
                  <a:effectLst>
                    <a:outerShdw blurRad="38100" dist="38100" dir="2700000" algn="tl">
                      <a:srgbClr val="000000">
                        <a:alpha val="43137"/>
                      </a:srgbClr>
                    </a:outerShdw>
                  </a:effectLst>
                  <a:cs typeface="Arial" pitchFamily="34" charset="0"/>
                </a:rPr>
              </a:br>
              <a:r>
                <a:rPr lang="pt-BR" sz="1600" b="1" dirty="0" smtClean="0">
                  <a:solidFill>
                    <a:prstClr val="white"/>
                  </a:solidFill>
                  <a:effectLst>
                    <a:outerShdw blurRad="38100" dist="38100" dir="2700000" algn="tl">
                      <a:srgbClr val="000000">
                        <a:alpha val="43137"/>
                      </a:srgbClr>
                    </a:outerShdw>
                  </a:effectLst>
                  <a:cs typeface="Arial" pitchFamily="34" charset="0"/>
                </a:rPr>
                <a:t>Necessidades</a:t>
              </a:r>
              <a:endParaRPr lang="en-US" sz="1600" b="1" dirty="0" smtClean="0">
                <a:solidFill>
                  <a:prstClr val="white"/>
                </a:solidFill>
                <a:effectLst>
                  <a:outerShdw blurRad="38100" dist="38100" dir="2700000" algn="tl">
                    <a:srgbClr val="000000">
                      <a:alpha val="43137"/>
                    </a:srgbClr>
                  </a:outerShdw>
                </a:effectLst>
                <a:cs typeface="Arial" pitchFamily="34" charset="0"/>
              </a:endParaRPr>
            </a:p>
          </p:txBody>
        </p:sp>
        <p:sp>
          <p:nvSpPr>
            <p:cNvPr id="10" name="Chevron 19"/>
            <p:cNvSpPr/>
            <p:nvPr/>
          </p:nvSpPr>
          <p:spPr>
            <a:xfrm>
              <a:off x="2399210" y="1905000"/>
              <a:ext cx="1836419" cy="1493214"/>
            </a:xfrm>
            <a:custGeom>
              <a:avLst/>
              <a:gdLst>
                <a:gd name="connsiteX0" fmla="*/ 0 w 1752600"/>
                <a:gd name="connsiteY0" fmla="*/ 0 h 1459215"/>
                <a:gd name="connsiteX1" fmla="*/ 1505190 w 1752600"/>
                <a:gd name="connsiteY1" fmla="*/ 0 h 1459215"/>
                <a:gd name="connsiteX2" fmla="*/ 1752600 w 1752600"/>
                <a:gd name="connsiteY2" fmla="*/ 729608 h 1459215"/>
                <a:gd name="connsiteX3" fmla="*/ 1505190 w 1752600"/>
                <a:gd name="connsiteY3" fmla="*/ 1459215 h 1459215"/>
                <a:gd name="connsiteX4" fmla="*/ 0 w 1752600"/>
                <a:gd name="connsiteY4" fmla="*/ 1459215 h 1459215"/>
                <a:gd name="connsiteX5" fmla="*/ 247410 w 1752600"/>
                <a:gd name="connsiteY5" fmla="*/ 729608 h 1459215"/>
                <a:gd name="connsiteX6" fmla="*/ 0 w 1752600"/>
                <a:gd name="connsiteY6" fmla="*/ 0 h 1459215"/>
                <a:gd name="connsiteX0" fmla="*/ 0 w 1752600"/>
                <a:gd name="connsiteY0" fmla="*/ 0 h 1470827"/>
                <a:gd name="connsiteX1" fmla="*/ 1505190 w 1752600"/>
                <a:gd name="connsiteY1" fmla="*/ 0 h 1470827"/>
                <a:gd name="connsiteX2" fmla="*/ 1752600 w 1752600"/>
                <a:gd name="connsiteY2" fmla="*/ 729608 h 1470827"/>
                <a:gd name="connsiteX3" fmla="*/ 1505190 w 1752600"/>
                <a:gd name="connsiteY3" fmla="*/ 1459215 h 1470827"/>
                <a:gd name="connsiteX4" fmla="*/ 5806 w 1752600"/>
                <a:gd name="connsiteY4" fmla="*/ 1470827 h 1470827"/>
                <a:gd name="connsiteX5" fmla="*/ 247410 w 1752600"/>
                <a:gd name="connsiteY5" fmla="*/ 729608 h 1470827"/>
                <a:gd name="connsiteX6" fmla="*/ 0 w 1752600"/>
                <a:gd name="connsiteY6" fmla="*/ 0 h 1470827"/>
                <a:gd name="connsiteX0" fmla="*/ 0 w 1752600"/>
                <a:gd name="connsiteY0" fmla="*/ 0 h 1470827"/>
                <a:gd name="connsiteX1" fmla="*/ 1505190 w 1752600"/>
                <a:gd name="connsiteY1" fmla="*/ 0 h 1470827"/>
                <a:gd name="connsiteX2" fmla="*/ 1752600 w 1752600"/>
                <a:gd name="connsiteY2" fmla="*/ 729608 h 1470827"/>
                <a:gd name="connsiteX3" fmla="*/ 1505190 w 1752600"/>
                <a:gd name="connsiteY3" fmla="*/ 1459215 h 1470827"/>
                <a:gd name="connsiteX4" fmla="*/ 5806 w 1752600"/>
                <a:gd name="connsiteY4" fmla="*/ 1470827 h 1470827"/>
                <a:gd name="connsiteX5" fmla="*/ 198424 w 1752600"/>
                <a:gd name="connsiteY5" fmla="*/ 723147 h 1470827"/>
                <a:gd name="connsiteX6" fmla="*/ 0 w 1752600"/>
                <a:gd name="connsiteY6" fmla="*/ 0 h 1470827"/>
                <a:gd name="connsiteX0" fmla="*/ 0 w 1791788"/>
                <a:gd name="connsiteY0" fmla="*/ 0 h 1474058"/>
                <a:gd name="connsiteX1" fmla="*/ 1544378 w 1791788"/>
                <a:gd name="connsiteY1" fmla="*/ 3231 h 1474058"/>
                <a:gd name="connsiteX2" fmla="*/ 1791788 w 1791788"/>
                <a:gd name="connsiteY2" fmla="*/ 732839 h 1474058"/>
                <a:gd name="connsiteX3" fmla="*/ 1544378 w 1791788"/>
                <a:gd name="connsiteY3" fmla="*/ 1462446 h 1474058"/>
                <a:gd name="connsiteX4" fmla="*/ 44994 w 1791788"/>
                <a:gd name="connsiteY4" fmla="*/ 1474058 h 1474058"/>
                <a:gd name="connsiteX5" fmla="*/ 237612 w 1791788"/>
                <a:gd name="connsiteY5" fmla="*/ 726378 h 1474058"/>
                <a:gd name="connsiteX6" fmla="*/ 0 w 1791788"/>
                <a:gd name="connsiteY6" fmla="*/ 0 h 1474058"/>
                <a:gd name="connsiteX0" fmla="*/ 0 w 1791788"/>
                <a:gd name="connsiteY0" fmla="*/ 0 h 1477289"/>
                <a:gd name="connsiteX1" fmla="*/ 1544378 w 1791788"/>
                <a:gd name="connsiteY1" fmla="*/ 3231 h 1477289"/>
                <a:gd name="connsiteX2" fmla="*/ 1791788 w 1791788"/>
                <a:gd name="connsiteY2" fmla="*/ 732839 h 1477289"/>
                <a:gd name="connsiteX3" fmla="*/ 1544378 w 1791788"/>
                <a:gd name="connsiteY3" fmla="*/ 1462446 h 1477289"/>
                <a:gd name="connsiteX4" fmla="*/ 12337 w 1791788"/>
                <a:gd name="connsiteY4" fmla="*/ 1477289 h 1477289"/>
                <a:gd name="connsiteX5" fmla="*/ 237612 w 1791788"/>
                <a:gd name="connsiteY5" fmla="*/ 726378 h 1477289"/>
                <a:gd name="connsiteX6" fmla="*/ 0 w 1791788"/>
                <a:gd name="connsiteY6" fmla="*/ 0 h 147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1788" h="1477289">
                  <a:moveTo>
                    <a:pt x="0" y="0"/>
                  </a:moveTo>
                  <a:lnTo>
                    <a:pt x="1544378" y="3231"/>
                  </a:lnTo>
                  <a:lnTo>
                    <a:pt x="1791788" y="732839"/>
                  </a:lnTo>
                  <a:lnTo>
                    <a:pt x="1544378" y="1462446"/>
                  </a:lnTo>
                  <a:lnTo>
                    <a:pt x="12337" y="1477289"/>
                  </a:lnTo>
                  <a:lnTo>
                    <a:pt x="237612" y="726378"/>
                  </a:lnTo>
                  <a:lnTo>
                    <a:pt x="0" y="0"/>
                  </a:ln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2000" b="1" dirty="0" err="1" smtClean="0">
                  <a:solidFill>
                    <a:prstClr val="white"/>
                  </a:solidFill>
                  <a:effectLst>
                    <a:outerShdw blurRad="38100" dist="38100" dir="2700000" algn="tl">
                      <a:srgbClr val="000000">
                        <a:alpha val="43137"/>
                      </a:srgbClr>
                    </a:outerShdw>
                  </a:effectLst>
                  <a:cs typeface="Arial" pitchFamily="34" charset="0"/>
                </a:rPr>
                <a:t>Definir</a:t>
              </a:r>
              <a:r>
                <a:rPr lang="en-US" sz="2000" b="1" dirty="0" smtClean="0">
                  <a:solidFill>
                    <a:prstClr val="white"/>
                  </a:solidFill>
                  <a:effectLst>
                    <a:outerShdw blurRad="38100" dist="38100" dir="2700000" algn="tl">
                      <a:srgbClr val="000000">
                        <a:alpha val="43137"/>
                      </a:srgbClr>
                    </a:outerShdw>
                  </a:effectLst>
                  <a:cs typeface="Arial" pitchFamily="34" charset="0"/>
                </a:rPr>
                <a:t> </a:t>
              </a:r>
              <a:r>
                <a:rPr lang="en-US" sz="2000" b="1" dirty="0">
                  <a:solidFill>
                    <a:prstClr val="white"/>
                  </a:solidFill>
                  <a:effectLst>
                    <a:outerShdw blurRad="38100" dist="38100" dir="2700000" algn="tl">
                      <a:srgbClr val="000000">
                        <a:alpha val="43137"/>
                      </a:srgbClr>
                    </a:outerShdw>
                  </a:effectLst>
                  <a:cs typeface="Arial" pitchFamily="34" charset="0"/>
                </a:rPr>
                <a:t>a </a:t>
              </a:r>
              <a:br>
                <a:rPr lang="en-US" sz="2000" b="1" dirty="0">
                  <a:solidFill>
                    <a:prstClr val="white"/>
                  </a:solidFill>
                  <a:effectLst>
                    <a:outerShdw blurRad="38100" dist="38100" dir="2700000" algn="tl">
                      <a:srgbClr val="000000">
                        <a:alpha val="43137"/>
                      </a:srgbClr>
                    </a:outerShdw>
                  </a:effectLst>
                  <a:cs typeface="Arial" pitchFamily="34" charset="0"/>
                </a:rPr>
              </a:br>
              <a:r>
                <a:rPr lang="en-US" sz="2000" b="1" dirty="0" err="1">
                  <a:solidFill>
                    <a:prstClr val="white"/>
                  </a:solidFill>
                  <a:effectLst>
                    <a:outerShdw blurRad="38100" dist="38100" dir="2700000" algn="tl">
                      <a:srgbClr val="000000">
                        <a:alpha val="43137"/>
                      </a:srgbClr>
                    </a:outerShdw>
                  </a:effectLst>
                  <a:cs typeface="Arial" pitchFamily="34" charset="0"/>
                </a:rPr>
                <a:t>Visão</a:t>
              </a:r>
              <a:r>
                <a:rPr lang="en-US" sz="2000" b="1" dirty="0">
                  <a:solidFill>
                    <a:prstClr val="white"/>
                  </a:solidFill>
                  <a:effectLst>
                    <a:outerShdw blurRad="38100" dist="38100" dir="2700000" algn="tl">
                      <a:srgbClr val="000000">
                        <a:alpha val="43137"/>
                      </a:srgbClr>
                    </a:outerShdw>
                  </a:effectLst>
                  <a:cs typeface="Arial" pitchFamily="34" charset="0"/>
                </a:rPr>
                <a:t> </a:t>
              </a:r>
              <a:r>
                <a:rPr lang="en-US" sz="2000" b="1" dirty="0" smtClean="0">
                  <a:solidFill>
                    <a:prstClr val="white"/>
                  </a:solidFill>
                  <a:effectLst>
                    <a:outerShdw blurRad="38100" dist="38100" dir="2700000" algn="tl">
                      <a:srgbClr val="000000">
                        <a:alpha val="43137"/>
                      </a:srgbClr>
                    </a:outerShdw>
                  </a:effectLst>
                  <a:cs typeface="Arial" pitchFamily="34" charset="0"/>
                </a:rPr>
                <a:t/>
              </a:r>
              <a:br>
                <a:rPr lang="en-US" sz="2000" b="1" dirty="0" smtClean="0">
                  <a:solidFill>
                    <a:prstClr val="white"/>
                  </a:solidFill>
                  <a:effectLst>
                    <a:outerShdw blurRad="38100" dist="38100" dir="2700000" algn="tl">
                      <a:srgbClr val="000000">
                        <a:alpha val="43137"/>
                      </a:srgbClr>
                    </a:outerShdw>
                  </a:effectLst>
                  <a:cs typeface="Arial" pitchFamily="34" charset="0"/>
                </a:rPr>
              </a:br>
              <a:r>
                <a:rPr lang="en-US" sz="2000" b="1" dirty="0" smtClean="0">
                  <a:solidFill>
                    <a:prstClr val="white"/>
                  </a:solidFill>
                  <a:effectLst>
                    <a:outerShdw blurRad="38100" dist="38100" dir="2700000" algn="tl">
                      <a:srgbClr val="000000">
                        <a:alpha val="43137"/>
                      </a:srgbClr>
                    </a:outerShdw>
                  </a:effectLst>
                  <a:cs typeface="Arial" pitchFamily="34" charset="0"/>
                </a:rPr>
                <a:t>de e-</a:t>
              </a:r>
              <a:r>
                <a:rPr lang="en-US" sz="2000" b="1" dirty="0" err="1" smtClean="0">
                  <a:solidFill>
                    <a:prstClr val="white"/>
                  </a:solidFill>
                  <a:effectLst>
                    <a:outerShdw blurRad="38100" dist="38100" dir="2700000" algn="tl">
                      <a:srgbClr val="000000">
                        <a:alpha val="43137"/>
                      </a:srgbClr>
                    </a:outerShdw>
                  </a:effectLst>
                  <a:cs typeface="Arial" pitchFamily="34" charset="0"/>
                </a:rPr>
                <a:t>Saúde</a:t>
              </a:r>
              <a:endParaRPr lang="pt-BR" sz="2000" b="1" dirty="0">
                <a:solidFill>
                  <a:prstClr val="white"/>
                </a:solidFill>
                <a:effectLst>
                  <a:outerShdw blurRad="38100" dist="38100" dir="2700000" algn="tl">
                    <a:srgbClr val="000000">
                      <a:alpha val="43137"/>
                    </a:srgbClr>
                  </a:outerShdw>
                </a:effectLst>
                <a:cs typeface="Arial" pitchFamily="34" charset="0"/>
              </a:endParaRPr>
            </a:p>
          </p:txBody>
        </p:sp>
        <p:sp>
          <p:nvSpPr>
            <p:cNvPr id="11" name="Chevron 21"/>
            <p:cNvSpPr/>
            <p:nvPr/>
          </p:nvSpPr>
          <p:spPr>
            <a:xfrm>
              <a:off x="4042755" y="1908265"/>
              <a:ext cx="1752600" cy="1477973"/>
            </a:xfrm>
            <a:custGeom>
              <a:avLst/>
              <a:gdLst>
                <a:gd name="connsiteX0" fmla="*/ 0 w 1752600"/>
                <a:gd name="connsiteY0" fmla="*/ 0 h 1475070"/>
                <a:gd name="connsiteX1" fmla="*/ 1502502 w 1752600"/>
                <a:gd name="connsiteY1" fmla="*/ 0 h 1475070"/>
                <a:gd name="connsiteX2" fmla="*/ 1752600 w 1752600"/>
                <a:gd name="connsiteY2" fmla="*/ 737535 h 1475070"/>
                <a:gd name="connsiteX3" fmla="*/ 1502502 w 1752600"/>
                <a:gd name="connsiteY3" fmla="*/ 1475070 h 1475070"/>
                <a:gd name="connsiteX4" fmla="*/ 0 w 1752600"/>
                <a:gd name="connsiteY4" fmla="*/ 1475070 h 1475070"/>
                <a:gd name="connsiteX5" fmla="*/ 250098 w 1752600"/>
                <a:gd name="connsiteY5" fmla="*/ 737535 h 1475070"/>
                <a:gd name="connsiteX6" fmla="*/ 0 w 1752600"/>
                <a:gd name="connsiteY6" fmla="*/ 0 h 1475070"/>
                <a:gd name="connsiteX0" fmla="*/ 0 w 1752600"/>
                <a:gd name="connsiteY0" fmla="*/ 0 h 1477973"/>
                <a:gd name="connsiteX1" fmla="*/ 1502502 w 1752600"/>
                <a:gd name="connsiteY1" fmla="*/ 0 h 1477973"/>
                <a:gd name="connsiteX2" fmla="*/ 1752600 w 1752600"/>
                <a:gd name="connsiteY2" fmla="*/ 737535 h 1477973"/>
                <a:gd name="connsiteX3" fmla="*/ 1560559 w 1752600"/>
                <a:gd name="connsiteY3" fmla="*/ 1477973 h 1477973"/>
                <a:gd name="connsiteX4" fmla="*/ 0 w 1752600"/>
                <a:gd name="connsiteY4" fmla="*/ 1475070 h 1477973"/>
                <a:gd name="connsiteX5" fmla="*/ 250098 w 1752600"/>
                <a:gd name="connsiteY5" fmla="*/ 737535 h 1477973"/>
                <a:gd name="connsiteX6" fmla="*/ 0 w 1752600"/>
                <a:gd name="connsiteY6" fmla="*/ 0 h 147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600" h="1477973">
                  <a:moveTo>
                    <a:pt x="0" y="0"/>
                  </a:moveTo>
                  <a:lnTo>
                    <a:pt x="1502502" y="0"/>
                  </a:lnTo>
                  <a:lnTo>
                    <a:pt x="1752600" y="737535"/>
                  </a:lnTo>
                  <a:lnTo>
                    <a:pt x="1560559" y="1477973"/>
                  </a:lnTo>
                  <a:lnTo>
                    <a:pt x="0" y="1475070"/>
                  </a:lnTo>
                  <a:lnTo>
                    <a:pt x="250098" y="737535"/>
                  </a:lnTo>
                  <a:lnTo>
                    <a:pt x="0" y="0"/>
                  </a:ln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n-US" sz="1800" b="1" dirty="0">
                  <a:solidFill>
                    <a:prstClr val="white"/>
                  </a:solidFill>
                  <a:effectLst>
                    <a:outerShdw blurRad="38100" dist="38100" dir="2700000" algn="tl">
                      <a:srgbClr val="000000">
                        <a:alpha val="43137"/>
                      </a:srgbClr>
                    </a:outerShdw>
                  </a:effectLst>
                  <a:cs typeface="Arial" pitchFamily="34" charset="0"/>
                </a:rPr>
                <a:t>    </a:t>
              </a:r>
              <a:r>
                <a:rPr lang="en-US" sz="1800" b="1" dirty="0" err="1">
                  <a:solidFill>
                    <a:prstClr val="white"/>
                  </a:solidFill>
                  <a:effectLst>
                    <a:outerShdw blurRad="38100" dist="38100" dir="2700000" algn="tl">
                      <a:srgbClr val="000000">
                        <a:alpha val="43137"/>
                      </a:srgbClr>
                    </a:outerShdw>
                  </a:effectLst>
                  <a:cs typeface="Arial" pitchFamily="34" charset="0"/>
                </a:rPr>
                <a:t>Identificar</a:t>
              </a:r>
              <a:r>
                <a:rPr lang="en-US" sz="1800" b="1" dirty="0">
                  <a:solidFill>
                    <a:prstClr val="white"/>
                  </a:solidFill>
                  <a:effectLst>
                    <a:outerShdw blurRad="38100" dist="38100" dir="2700000" algn="tl">
                      <a:srgbClr val="000000">
                        <a:alpha val="43137"/>
                      </a:srgbClr>
                    </a:outerShdw>
                  </a:effectLst>
                  <a:cs typeface="Arial" pitchFamily="34" charset="0"/>
                </a:rPr>
                <a:t> os </a:t>
              </a:r>
              <a:br>
                <a:rPr lang="en-US" sz="1800" b="1" dirty="0">
                  <a:solidFill>
                    <a:prstClr val="white"/>
                  </a:solidFill>
                  <a:effectLst>
                    <a:outerShdw blurRad="38100" dist="38100" dir="2700000" algn="tl">
                      <a:srgbClr val="000000">
                        <a:alpha val="43137"/>
                      </a:srgbClr>
                    </a:outerShdw>
                  </a:effectLst>
                  <a:cs typeface="Arial" pitchFamily="34" charset="0"/>
                </a:rPr>
              </a:br>
              <a:r>
                <a:rPr lang="en-US" sz="1800" b="1" dirty="0">
                  <a:solidFill>
                    <a:prstClr val="white"/>
                  </a:solidFill>
                  <a:effectLst>
                    <a:outerShdw blurRad="38100" dist="38100" dir="2700000" algn="tl">
                      <a:srgbClr val="000000">
                        <a:alpha val="43137"/>
                      </a:srgbClr>
                    </a:outerShdw>
                  </a:effectLst>
                  <a:cs typeface="Arial" pitchFamily="34" charset="0"/>
                </a:rPr>
                <a:t>          </a:t>
              </a:r>
              <a:r>
                <a:rPr lang="en-US" sz="1800" b="1" dirty="0" err="1">
                  <a:solidFill>
                    <a:prstClr val="white"/>
                  </a:solidFill>
                  <a:effectLst>
                    <a:outerShdw blurRad="38100" dist="38100" dir="2700000" algn="tl">
                      <a:srgbClr val="000000">
                        <a:alpha val="43137"/>
                      </a:srgbClr>
                    </a:outerShdw>
                  </a:effectLst>
                  <a:cs typeface="Arial" pitchFamily="34" charset="0"/>
                </a:rPr>
                <a:t>blocos</a:t>
              </a:r>
              <a:r>
                <a:rPr lang="en-US" sz="1800" b="1" dirty="0">
                  <a:solidFill>
                    <a:prstClr val="white"/>
                  </a:solidFill>
                  <a:effectLst>
                    <a:outerShdw blurRad="38100" dist="38100" dir="2700000" algn="tl">
                      <a:srgbClr val="000000">
                        <a:alpha val="43137"/>
                      </a:srgbClr>
                    </a:outerShdw>
                  </a:effectLst>
                  <a:cs typeface="Arial" pitchFamily="34" charset="0"/>
                </a:rPr>
                <a:t/>
              </a:r>
              <a:br>
                <a:rPr lang="en-US" sz="1800" b="1" dirty="0">
                  <a:solidFill>
                    <a:prstClr val="white"/>
                  </a:solidFill>
                  <a:effectLst>
                    <a:outerShdw blurRad="38100" dist="38100" dir="2700000" algn="tl">
                      <a:srgbClr val="000000">
                        <a:alpha val="43137"/>
                      </a:srgbClr>
                    </a:outerShdw>
                  </a:effectLst>
                  <a:cs typeface="Arial" pitchFamily="34" charset="0"/>
                </a:rPr>
              </a:br>
              <a:r>
                <a:rPr lang="en-US" sz="1800" b="1" dirty="0">
                  <a:solidFill>
                    <a:prstClr val="white"/>
                  </a:solidFill>
                  <a:effectLst>
                    <a:outerShdw blurRad="38100" dist="38100" dir="2700000" algn="tl">
                      <a:srgbClr val="000000">
                        <a:alpha val="43137"/>
                      </a:srgbClr>
                    </a:outerShdw>
                  </a:effectLst>
                  <a:cs typeface="Arial" pitchFamily="34" charset="0"/>
                </a:rPr>
                <a:t>     </a:t>
              </a:r>
              <a:r>
                <a:rPr lang="en-US" sz="1800" b="1" dirty="0" err="1">
                  <a:solidFill>
                    <a:prstClr val="white"/>
                  </a:solidFill>
                  <a:effectLst>
                    <a:outerShdw blurRad="38100" dist="38100" dir="2700000" algn="tl">
                      <a:srgbClr val="000000">
                        <a:alpha val="43137"/>
                      </a:srgbClr>
                    </a:outerShdw>
                  </a:effectLst>
                  <a:cs typeface="Arial" pitchFamily="34" charset="0"/>
                </a:rPr>
                <a:t>construtores</a:t>
              </a:r>
              <a:r>
                <a:rPr lang="en-US" sz="1800" b="1" dirty="0">
                  <a:solidFill>
                    <a:prstClr val="white"/>
                  </a:solidFill>
                  <a:effectLst>
                    <a:outerShdw blurRad="38100" dist="38100" dir="2700000" algn="tl">
                      <a:srgbClr val="000000">
                        <a:alpha val="43137"/>
                      </a:srgbClr>
                    </a:outerShdw>
                  </a:effectLst>
                  <a:cs typeface="Arial" pitchFamily="34" charset="0"/>
                </a:rPr>
                <a:t> </a:t>
              </a:r>
              <a:br>
                <a:rPr lang="en-US" sz="1800" b="1" dirty="0">
                  <a:solidFill>
                    <a:prstClr val="white"/>
                  </a:solidFill>
                  <a:effectLst>
                    <a:outerShdw blurRad="38100" dist="38100" dir="2700000" algn="tl">
                      <a:srgbClr val="000000">
                        <a:alpha val="43137"/>
                      </a:srgbClr>
                    </a:outerShdw>
                  </a:effectLst>
                  <a:cs typeface="Arial" pitchFamily="34" charset="0"/>
                </a:rPr>
              </a:br>
              <a:r>
                <a:rPr lang="en-US" sz="1800" b="1" dirty="0">
                  <a:solidFill>
                    <a:prstClr val="white"/>
                  </a:solidFill>
                  <a:effectLst>
                    <a:outerShdw blurRad="38100" dist="38100" dir="2700000" algn="tl">
                      <a:srgbClr val="000000">
                        <a:alpha val="43137"/>
                      </a:srgbClr>
                    </a:outerShdw>
                  </a:effectLst>
                  <a:cs typeface="Arial" pitchFamily="34" charset="0"/>
                </a:rPr>
                <a:t>   </a:t>
              </a:r>
              <a:r>
                <a:rPr lang="en-US" sz="1800" b="1" dirty="0" smtClean="0">
                  <a:solidFill>
                    <a:prstClr val="white"/>
                  </a:solidFill>
                  <a:effectLst>
                    <a:outerShdw blurRad="38100" dist="38100" dir="2700000" algn="tl">
                      <a:srgbClr val="000000">
                        <a:alpha val="43137"/>
                      </a:srgbClr>
                    </a:outerShdw>
                  </a:effectLst>
                  <a:cs typeface="Arial" pitchFamily="34" charset="0"/>
                </a:rPr>
                <a:t>   de e-</a:t>
              </a:r>
              <a:r>
                <a:rPr lang="en-US" sz="1800" b="1" dirty="0" err="1" smtClean="0">
                  <a:solidFill>
                    <a:prstClr val="white"/>
                  </a:solidFill>
                  <a:effectLst>
                    <a:outerShdw blurRad="38100" dist="38100" dir="2700000" algn="tl">
                      <a:srgbClr val="000000">
                        <a:alpha val="43137"/>
                      </a:srgbClr>
                    </a:outerShdw>
                  </a:effectLst>
                  <a:cs typeface="Arial" pitchFamily="34" charset="0"/>
                </a:rPr>
                <a:t>Saúde</a:t>
              </a:r>
              <a:endParaRPr lang="pt-BR" sz="1800" b="1" dirty="0">
                <a:solidFill>
                  <a:prstClr val="white"/>
                </a:solidFill>
                <a:effectLst>
                  <a:outerShdw blurRad="38100" dist="38100" dir="2700000" algn="tl">
                    <a:srgbClr val="000000">
                      <a:alpha val="43137"/>
                    </a:srgbClr>
                  </a:outerShdw>
                </a:effectLst>
                <a:cs typeface="Arial" pitchFamily="34" charset="0"/>
              </a:endParaRPr>
            </a:p>
          </p:txBody>
        </p:sp>
        <p:sp>
          <p:nvSpPr>
            <p:cNvPr id="12" name="Freeform 11"/>
            <p:cNvSpPr/>
            <p:nvPr/>
          </p:nvSpPr>
          <p:spPr>
            <a:xfrm>
              <a:off x="5494447" y="1899906"/>
              <a:ext cx="1906649" cy="2273127"/>
            </a:xfrm>
            <a:custGeom>
              <a:avLst/>
              <a:gdLst>
                <a:gd name="connsiteX0" fmla="*/ 182880 w 1900844"/>
                <a:gd name="connsiteY0" fmla="*/ 5541 h 1801091"/>
                <a:gd name="connsiteX1" fmla="*/ 1712422 w 1900844"/>
                <a:gd name="connsiteY1" fmla="*/ 0 h 1801091"/>
                <a:gd name="connsiteX2" fmla="*/ 1900844 w 1900844"/>
                <a:gd name="connsiteY2" fmla="*/ 587432 h 1801091"/>
                <a:gd name="connsiteX3" fmla="*/ 1512917 w 1900844"/>
                <a:gd name="connsiteY3" fmla="*/ 1801091 h 1801091"/>
                <a:gd name="connsiteX4" fmla="*/ 0 w 1900844"/>
                <a:gd name="connsiteY4" fmla="*/ 1784465 h 1801091"/>
                <a:gd name="connsiteX5" fmla="*/ 382386 w 1900844"/>
                <a:gd name="connsiteY5" fmla="*/ 587432 h 1801091"/>
                <a:gd name="connsiteX6" fmla="*/ 182880 w 1900844"/>
                <a:gd name="connsiteY6" fmla="*/ 5541 h 1801091"/>
                <a:gd name="connsiteX0" fmla="*/ 189412 w 1900844"/>
                <a:gd name="connsiteY0" fmla="*/ 28401 h 1801091"/>
                <a:gd name="connsiteX1" fmla="*/ 1712422 w 1900844"/>
                <a:gd name="connsiteY1" fmla="*/ 0 h 1801091"/>
                <a:gd name="connsiteX2" fmla="*/ 1900844 w 1900844"/>
                <a:gd name="connsiteY2" fmla="*/ 587432 h 1801091"/>
                <a:gd name="connsiteX3" fmla="*/ 1512917 w 1900844"/>
                <a:gd name="connsiteY3" fmla="*/ 1801091 h 1801091"/>
                <a:gd name="connsiteX4" fmla="*/ 0 w 1900844"/>
                <a:gd name="connsiteY4" fmla="*/ 1784465 h 1801091"/>
                <a:gd name="connsiteX5" fmla="*/ 382386 w 1900844"/>
                <a:gd name="connsiteY5" fmla="*/ 587432 h 1801091"/>
                <a:gd name="connsiteX6" fmla="*/ 189412 w 1900844"/>
                <a:gd name="connsiteY6" fmla="*/ 28401 h 1801091"/>
                <a:gd name="connsiteX0" fmla="*/ 189412 w 1900844"/>
                <a:gd name="connsiteY0" fmla="*/ 15338 h 1801091"/>
                <a:gd name="connsiteX1" fmla="*/ 1712422 w 1900844"/>
                <a:gd name="connsiteY1" fmla="*/ 0 h 1801091"/>
                <a:gd name="connsiteX2" fmla="*/ 1900844 w 1900844"/>
                <a:gd name="connsiteY2" fmla="*/ 587432 h 1801091"/>
                <a:gd name="connsiteX3" fmla="*/ 1512917 w 1900844"/>
                <a:gd name="connsiteY3" fmla="*/ 1801091 h 1801091"/>
                <a:gd name="connsiteX4" fmla="*/ 0 w 1900844"/>
                <a:gd name="connsiteY4" fmla="*/ 1784465 h 1801091"/>
                <a:gd name="connsiteX5" fmla="*/ 382386 w 1900844"/>
                <a:gd name="connsiteY5" fmla="*/ 587432 h 1801091"/>
                <a:gd name="connsiteX6" fmla="*/ 189412 w 1900844"/>
                <a:gd name="connsiteY6" fmla="*/ 15338 h 1801091"/>
                <a:gd name="connsiteX0" fmla="*/ 189412 w 1900844"/>
                <a:gd name="connsiteY0" fmla="*/ 25135 h 1801091"/>
                <a:gd name="connsiteX1" fmla="*/ 1712422 w 1900844"/>
                <a:gd name="connsiteY1" fmla="*/ 0 h 1801091"/>
                <a:gd name="connsiteX2" fmla="*/ 1900844 w 1900844"/>
                <a:gd name="connsiteY2" fmla="*/ 587432 h 1801091"/>
                <a:gd name="connsiteX3" fmla="*/ 1512917 w 1900844"/>
                <a:gd name="connsiteY3" fmla="*/ 1801091 h 1801091"/>
                <a:gd name="connsiteX4" fmla="*/ 0 w 1900844"/>
                <a:gd name="connsiteY4" fmla="*/ 1784465 h 1801091"/>
                <a:gd name="connsiteX5" fmla="*/ 382386 w 1900844"/>
                <a:gd name="connsiteY5" fmla="*/ 587432 h 1801091"/>
                <a:gd name="connsiteX6" fmla="*/ 189412 w 1900844"/>
                <a:gd name="connsiteY6" fmla="*/ 25135 h 1801091"/>
                <a:gd name="connsiteX0" fmla="*/ 192678 w 1900844"/>
                <a:gd name="connsiteY0" fmla="*/ 5541 h 1801091"/>
                <a:gd name="connsiteX1" fmla="*/ 1712422 w 1900844"/>
                <a:gd name="connsiteY1" fmla="*/ 0 h 1801091"/>
                <a:gd name="connsiteX2" fmla="*/ 1900844 w 1900844"/>
                <a:gd name="connsiteY2" fmla="*/ 587432 h 1801091"/>
                <a:gd name="connsiteX3" fmla="*/ 1512917 w 1900844"/>
                <a:gd name="connsiteY3" fmla="*/ 1801091 h 1801091"/>
                <a:gd name="connsiteX4" fmla="*/ 0 w 1900844"/>
                <a:gd name="connsiteY4" fmla="*/ 1784465 h 1801091"/>
                <a:gd name="connsiteX5" fmla="*/ 382386 w 1900844"/>
                <a:gd name="connsiteY5" fmla="*/ 587432 h 1801091"/>
                <a:gd name="connsiteX6" fmla="*/ 192678 w 1900844"/>
                <a:gd name="connsiteY6" fmla="*/ 5541 h 1801091"/>
                <a:gd name="connsiteX0" fmla="*/ 186872 w 1895038"/>
                <a:gd name="connsiteY0" fmla="*/ 5541 h 1801091"/>
                <a:gd name="connsiteX1" fmla="*/ 1706616 w 1895038"/>
                <a:gd name="connsiteY1" fmla="*/ 0 h 1801091"/>
                <a:gd name="connsiteX2" fmla="*/ 1895038 w 1895038"/>
                <a:gd name="connsiteY2" fmla="*/ 587432 h 1801091"/>
                <a:gd name="connsiteX3" fmla="*/ 1507111 w 1895038"/>
                <a:gd name="connsiteY3" fmla="*/ 1801091 h 1801091"/>
                <a:gd name="connsiteX4" fmla="*/ 0 w 1895038"/>
                <a:gd name="connsiteY4" fmla="*/ 1775347 h 1801091"/>
                <a:gd name="connsiteX5" fmla="*/ 376580 w 1895038"/>
                <a:gd name="connsiteY5" fmla="*/ 587432 h 1801091"/>
                <a:gd name="connsiteX6" fmla="*/ 186872 w 1895038"/>
                <a:gd name="connsiteY6" fmla="*/ 5541 h 1801091"/>
                <a:gd name="connsiteX0" fmla="*/ 186872 w 1895038"/>
                <a:gd name="connsiteY0" fmla="*/ 5541 h 1785133"/>
                <a:gd name="connsiteX1" fmla="*/ 1706616 w 1895038"/>
                <a:gd name="connsiteY1" fmla="*/ 0 h 1785133"/>
                <a:gd name="connsiteX2" fmla="*/ 1895038 w 1895038"/>
                <a:gd name="connsiteY2" fmla="*/ 587432 h 1785133"/>
                <a:gd name="connsiteX3" fmla="*/ 1515820 w 1895038"/>
                <a:gd name="connsiteY3" fmla="*/ 1785133 h 1785133"/>
                <a:gd name="connsiteX4" fmla="*/ 0 w 1895038"/>
                <a:gd name="connsiteY4" fmla="*/ 1775347 h 1785133"/>
                <a:gd name="connsiteX5" fmla="*/ 376580 w 1895038"/>
                <a:gd name="connsiteY5" fmla="*/ 587432 h 1785133"/>
                <a:gd name="connsiteX6" fmla="*/ 186872 w 1895038"/>
                <a:gd name="connsiteY6" fmla="*/ 5541 h 1785133"/>
                <a:gd name="connsiteX0" fmla="*/ 186872 w 1895038"/>
                <a:gd name="connsiteY0" fmla="*/ 5541 h 1785133"/>
                <a:gd name="connsiteX1" fmla="*/ 1706616 w 1895038"/>
                <a:gd name="connsiteY1" fmla="*/ 0 h 1785133"/>
                <a:gd name="connsiteX2" fmla="*/ 1895038 w 1895038"/>
                <a:gd name="connsiteY2" fmla="*/ 587432 h 1785133"/>
                <a:gd name="connsiteX3" fmla="*/ 1515820 w 1895038"/>
                <a:gd name="connsiteY3" fmla="*/ 1785133 h 1785133"/>
                <a:gd name="connsiteX4" fmla="*/ 0 w 1895038"/>
                <a:gd name="connsiteY4" fmla="*/ 1782186 h 1785133"/>
                <a:gd name="connsiteX5" fmla="*/ 376580 w 1895038"/>
                <a:gd name="connsiteY5" fmla="*/ 587432 h 1785133"/>
                <a:gd name="connsiteX6" fmla="*/ 186872 w 1895038"/>
                <a:gd name="connsiteY6" fmla="*/ 5541 h 1785133"/>
                <a:gd name="connsiteX0" fmla="*/ 152037 w 1895038"/>
                <a:gd name="connsiteY0" fmla="*/ 5541 h 1785133"/>
                <a:gd name="connsiteX1" fmla="*/ 1706616 w 1895038"/>
                <a:gd name="connsiteY1" fmla="*/ 0 h 1785133"/>
                <a:gd name="connsiteX2" fmla="*/ 1895038 w 1895038"/>
                <a:gd name="connsiteY2" fmla="*/ 587432 h 1785133"/>
                <a:gd name="connsiteX3" fmla="*/ 1515820 w 1895038"/>
                <a:gd name="connsiteY3" fmla="*/ 1785133 h 1785133"/>
                <a:gd name="connsiteX4" fmla="*/ 0 w 1895038"/>
                <a:gd name="connsiteY4" fmla="*/ 1782186 h 1785133"/>
                <a:gd name="connsiteX5" fmla="*/ 376580 w 1895038"/>
                <a:gd name="connsiteY5" fmla="*/ 587432 h 1785133"/>
                <a:gd name="connsiteX6" fmla="*/ 152037 w 1895038"/>
                <a:gd name="connsiteY6" fmla="*/ 5541 h 1785133"/>
                <a:gd name="connsiteX0" fmla="*/ 131717 w 1895038"/>
                <a:gd name="connsiteY0" fmla="*/ 5541 h 1785133"/>
                <a:gd name="connsiteX1" fmla="*/ 1706616 w 1895038"/>
                <a:gd name="connsiteY1" fmla="*/ 0 h 1785133"/>
                <a:gd name="connsiteX2" fmla="*/ 1895038 w 1895038"/>
                <a:gd name="connsiteY2" fmla="*/ 587432 h 1785133"/>
                <a:gd name="connsiteX3" fmla="*/ 1515820 w 1895038"/>
                <a:gd name="connsiteY3" fmla="*/ 1785133 h 1785133"/>
                <a:gd name="connsiteX4" fmla="*/ 0 w 1895038"/>
                <a:gd name="connsiteY4" fmla="*/ 1782186 h 1785133"/>
                <a:gd name="connsiteX5" fmla="*/ 376580 w 1895038"/>
                <a:gd name="connsiteY5" fmla="*/ 587432 h 1785133"/>
                <a:gd name="connsiteX6" fmla="*/ 131717 w 1895038"/>
                <a:gd name="connsiteY6" fmla="*/ 5541 h 1785133"/>
                <a:gd name="connsiteX0" fmla="*/ 143328 w 1906649"/>
                <a:gd name="connsiteY0" fmla="*/ 5541 h 1785133"/>
                <a:gd name="connsiteX1" fmla="*/ 1718227 w 1906649"/>
                <a:gd name="connsiteY1" fmla="*/ 0 h 1785133"/>
                <a:gd name="connsiteX2" fmla="*/ 1906649 w 1906649"/>
                <a:gd name="connsiteY2" fmla="*/ 587432 h 1785133"/>
                <a:gd name="connsiteX3" fmla="*/ 1527431 w 1906649"/>
                <a:gd name="connsiteY3" fmla="*/ 1785133 h 1785133"/>
                <a:gd name="connsiteX4" fmla="*/ 0 w 1906649"/>
                <a:gd name="connsiteY4" fmla="*/ 1775348 h 1785133"/>
                <a:gd name="connsiteX5" fmla="*/ 388191 w 1906649"/>
                <a:gd name="connsiteY5" fmla="*/ 587432 h 1785133"/>
                <a:gd name="connsiteX6" fmla="*/ 143328 w 1906649"/>
                <a:gd name="connsiteY6" fmla="*/ 5541 h 178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649" h="1785133">
                  <a:moveTo>
                    <a:pt x="143328" y="5541"/>
                  </a:moveTo>
                  <a:lnTo>
                    <a:pt x="1718227" y="0"/>
                  </a:lnTo>
                  <a:lnTo>
                    <a:pt x="1906649" y="587432"/>
                  </a:lnTo>
                  <a:lnTo>
                    <a:pt x="1527431" y="1785133"/>
                  </a:lnTo>
                  <a:lnTo>
                    <a:pt x="0" y="1775348"/>
                  </a:lnTo>
                  <a:lnTo>
                    <a:pt x="388191" y="587432"/>
                  </a:lnTo>
                  <a:lnTo>
                    <a:pt x="143328" y="5541"/>
                  </a:ln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2000" b="1" dirty="0" smtClean="0">
                  <a:solidFill>
                    <a:prstClr val="white"/>
                  </a:solidFill>
                  <a:effectLst>
                    <a:outerShdw blurRad="38100" dist="38100" dir="2700000" algn="tl">
                      <a:srgbClr val="000000">
                        <a:alpha val="43137"/>
                      </a:srgbClr>
                    </a:outerShdw>
                  </a:effectLst>
                  <a:cs typeface="Arial" pitchFamily="34" charset="0"/>
                </a:rPr>
                <a:t>  </a:t>
              </a:r>
              <a:r>
                <a:rPr lang="en-US" sz="2000" b="1" dirty="0" err="1" smtClean="0">
                  <a:solidFill>
                    <a:prstClr val="white"/>
                  </a:solidFill>
                  <a:effectLst>
                    <a:outerShdw blurRad="38100" dist="38100" dir="2700000" algn="tl">
                      <a:srgbClr val="000000">
                        <a:alpha val="43137"/>
                      </a:srgbClr>
                    </a:outerShdw>
                  </a:effectLst>
                  <a:cs typeface="Arial" pitchFamily="34" charset="0"/>
                </a:rPr>
                <a:t>Comparar</a:t>
              </a:r>
              <a:r>
                <a:rPr lang="en-US" sz="2000" b="1" dirty="0">
                  <a:solidFill>
                    <a:prstClr val="white"/>
                  </a:solidFill>
                  <a:effectLst>
                    <a:outerShdw blurRad="38100" dist="38100" dir="2700000" algn="tl">
                      <a:srgbClr val="000000">
                        <a:alpha val="43137"/>
                      </a:srgbClr>
                    </a:outerShdw>
                  </a:effectLst>
                  <a:cs typeface="Arial" pitchFamily="34" charset="0"/>
                </a:rPr>
                <a:t/>
              </a:r>
              <a:br>
                <a:rPr lang="en-US" sz="2000" b="1" dirty="0">
                  <a:solidFill>
                    <a:prstClr val="white"/>
                  </a:solidFill>
                  <a:effectLst>
                    <a:outerShdw blurRad="38100" dist="38100" dir="2700000" algn="tl">
                      <a:srgbClr val="000000">
                        <a:alpha val="43137"/>
                      </a:srgbClr>
                    </a:outerShdw>
                  </a:effectLst>
                  <a:cs typeface="Arial" pitchFamily="34" charset="0"/>
                </a:rPr>
              </a:br>
              <a:r>
                <a:rPr lang="en-US" sz="2000" b="1" dirty="0" smtClean="0">
                  <a:solidFill>
                    <a:prstClr val="white"/>
                  </a:solidFill>
                  <a:effectLst>
                    <a:outerShdw blurRad="38100" dist="38100" dir="2700000" algn="tl">
                      <a:srgbClr val="000000">
                        <a:alpha val="43137"/>
                      </a:srgbClr>
                    </a:outerShdw>
                  </a:effectLst>
                  <a:cs typeface="Arial" pitchFamily="34" charset="0"/>
                </a:rPr>
                <a:t>    o </a:t>
              </a:r>
              <a:r>
                <a:rPr lang="en-US" sz="2000" b="1" dirty="0" err="1" smtClean="0">
                  <a:solidFill>
                    <a:prstClr val="white"/>
                  </a:solidFill>
                  <a:effectLst>
                    <a:outerShdw blurRad="38100" dist="38100" dir="2700000" algn="tl">
                      <a:srgbClr val="000000">
                        <a:alpha val="43137"/>
                      </a:srgbClr>
                    </a:outerShdw>
                  </a:effectLst>
                  <a:cs typeface="Arial" pitchFamily="34" charset="0"/>
                </a:rPr>
                <a:t>que</a:t>
              </a:r>
              <a:r>
                <a:rPr lang="en-US" sz="2000" b="1" dirty="0" smtClean="0">
                  <a:solidFill>
                    <a:prstClr val="white"/>
                  </a:solidFill>
                  <a:effectLst>
                    <a:outerShdw blurRad="38100" dist="38100" dir="2700000" algn="tl">
                      <a:srgbClr val="000000">
                        <a:alpha val="43137"/>
                      </a:srgbClr>
                    </a:outerShdw>
                  </a:effectLst>
                  <a:cs typeface="Arial" pitchFamily="34" charset="0"/>
                </a:rPr>
                <a:t> </a:t>
              </a:r>
              <a:r>
                <a:rPr lang="en-US" sz="2000" b="1" dirty="0" err="1" smtClean="0">
                  <a:solidFill>
                    <a:prstClr val="white"/>
                  </a:solidFill>
                  <a:effectLst>
                    <a:outerShdw blurRad="38100" dist="38100" dir="2700000" algn="tl">
                      <a:srgbClr val="000000">
                        <a:alpha val="43137"/>
                      </a:srgbClr>
                    </a:outerShdw>
                  </a:effectLst>
                  <a:cs typeface="Arial" pitchFamily="34" charset="0"/>
                </a:rPr>
                <a:t>existe</a:t>
              </a:r>
              <a:r>
                <a:rPr lang="en-US" sz="2000" b="1" dirty="0" smtClean="0">
                  <a:solidFill>
                    <a:prstClr val="white"/>
                  </a:solidFill>
                  <a:effectLst>
                    <a:outerShdw blurRad="38100" dist="38100" dir="2700000" algn="tl">
                      <a:srgbClr val="000000">
                        <a:alpha val="43137"/>
                      </a:srgbClr>
                    </a:outerShdw>
                  </a:effectLst>
                  <a:cs typeface="Arial" pitchFamily="34" charset="0"/>
                </a:rPr>
                <a:t> </a:t>
              </a:r>
              <a:br>
                <a:rPr lang="en-US" sz="2000" b="1" dirty="0" smtClean="0">
                  <a:solidFill>
                    <a:prstClr val="white"/>
                  </a:solidFill>
                  <a:effectLst>
                    <a:outerShdw blurRad="38100" dist="38100" dir="2700000" algn="tl">
                      <a:srgbClr val="000000">
                        <a:alpha val="43137"/>
                      </a:srgbClr>
                    </a:outerShdw>
                  </a:effectLst>
                  <a:cs typeface="Arial" pitchFamily="34" charset="0"/>
                </a:rPr>
              </a:br>
              <a:r>
                <a:rPr lang="en-US" sz="2000" b="1" dirty="0" smtClean="0">
                  <a:solidFill>
                    <a:prstClr val="white"/>
                  </a:solidFill>
                  <a:effectLst>
                    <a:outerShdw blurRad="38100" dist="38100" dir="2700000" algn="tl">
                      <a:srgbClr val="000000">
                        <a:alpha val="43137"/>
                      </a:srgbClr>
                    </a:outerShdw>
                  </a:effectLst>
                  <a:cs typeface="Arial" pitchFamily="34" charset="0"/>
                </a:rPr>
                <a:t>com o </a:t>
              </a:r>
              <a:r>
                <a:rPr lang="en-US" sz="2000" b="1" dirty="0" err="1" smtClean="0">
                  <a:solidFill>
                    <a:prstClr val="white"/>
                  </a:solidFill>
                  <a:effectLst>
                    <a:outerShdw blurRad="38100" dist="38100" dir="2700000" algn="tl">
                      <a:srgbClr val="000000">
                        <a:alpha val="43137"/>
                      </a:srgbClr>
                    </a:outerShdw>
                  </a:effectLst>
                  <a:cs typeface="Arial" pitchFamily="34" charset="0"/>
                </a:rPr>
                <a:t>que</a:t>
              </a:r>
              <a:r>
                <a:rPr lang="en-US" sz="2000" b="1" dirty="0" smtClean="0">
                  <a:solidFill>
                    <a:prstClr val="white"/>
                  </a:solidFill>
                  <a:effectLst>
                    <a:outerShdw blurRad="38100" dist="38100" dir="2700000" algn="tl">
                      <a:srgbClr val="000000">
                        <a:alpha val="43137"/>
                      </a:srgbClr>
                    </a:outerShdw>
                  </a:effectLst>
                  <a:cs typeface="Arial" pitchFamily="34" charset="0"/>
                </a:rPr>
                <a:t> </a:t>
              </a:r>
              <a:br>
                <a:rPr lang="en-US" sz="2000" b="1" dirty="0" smtClean="0">
                  <a:solidFill>
                    <a:prstClr val="white"/>
                  </a:solidFill>
                  <a:effectLst>
                    <a:outerShdw blurRad="38100" dist="38100" dir="2700000" algn="tl">
                      <a:srgbClr val="000000">
                        <a:alpha val="43137"/>
                      </a:srgbClr>
                    </a:outerShdw>
                  </a:effectLst>
                  <a:cs typeface="Arial" pitchFamily="34" charset="0"/>
                </a:rPr>
              </a:br>
              <a:r>
                <a:rPr lang="en-US" sz="2000" b="1" dirty="0" smtClean="0">
                  <a:solidFill>
                    <a:prstClr val="white"/>
                  </a:solidFill>
                  <a:effectLst>
                    <a:outerShdw blurRad="38100" dist="38100" dir="2700000" algn="tl">
                      <a:srgbClr val="000000">
                        <a:alpha val="43137"/>
                      </a:srgbClr>
                    </a:outerShdw>
                  </a:effectLst>
                  <a:cs typeface="Arial" pitchFamily="34" charset="0"/>
                </a:rPr>
                <a:t>é </a:t>
              </a:r>
              <a:r>
                <a:rPr lang="en-US" sz="2000" b="1" dirty="0" err="1" smtClean="0">
                  <a:solidFill>
                    <a:prstClr val="white"/>
                  </a:solidFill>
                  <a:effectLst>
                    <a:outerShdw blurRad="38100" dist="38100" dir="2700000" algn="tl">
                      <a:srgbClr val="000000">
                        <a:alpha val="43137"/>
                      </a:srgbClr>
                    </a:outerShdw>
                  </a:effectLst>
                  <a:cs typeface="Arial" pitchFamily="34" charset="0"/>
                </a:rPr>
                <a:t>necessário</a:t>
              </a:r>
              <a:endParaRPr lang="pt-BR" sz="2000" b="1" dirty="0">
                <a:solidFill>
                  <a:prstClr val="white"/>
                </a:solidFill>
                <a:effectLst>
                  <a:outerShdw blurRad="38100" dist="38100" dir="2700000" algn="tl">
                    <a:srgbClr val="000000">
                      <a:alpha val="43137"/>
                    </a:srgbClr>
                  </a:outerShdw>
                </a:effectLst>
                <a:cs typeface="Arial" pitchFamily="34" charset="0"/>
              </a:endParaRPr>
            </a:p>
          </p:txBody>
        </p:sp>
        <p:sp>
          <p:nvSpPr>
            <p:cNvPr id="13" name="Freeform 12"/>
            <p:cNvSpPr/>
            <p:nvPr/>
          </p:nvSpPr>
          <p:spPr>
            <a:xfrm>
              <a:off x="7086599" y="1888754"/>
              <a:ext cx="1900844" cy="2290574"/>
            </a:xfrm>
            <a:custGeom>
              <a:avLst/>
              <a:gdLst>
                <a:gd name="connsiteX0" fmla="*/ 182880 w 1900844"/>
                <a:gd name="connsiteY0" fmla="*/ 5541 h 1801091"/>
                <a:gd name="connsiteX1" fmla="*/ 1712422 w 1900844"/>
                <a:gd name="connsiteY1" fmla="*/ 0 h 1801091"/>
                <a:gd name="connsiteX2" fmla="*/ 1900844 w 1900844"/>
                <a:gd name="connsiteY2" fmla="*/ 587432 h 1801091"/>
                <a:gd name="connsiteX3" fmla="*/ 1512917 w 1900844"/>
                <a:gd name="connsiteY3" fmla="*/ 1801091 h 1801091"/>
                <a:gd name="connsiteX4" fmla="*/ 0 w 1900844"/>
                <a:gd name="connsiteY4" fmla="*/ 1784465 h 1801091"/>
                <a:gd name="connsiteX5" fmla="*/ 382386 w 1900844"/>
                <a:gd name="connsiteY5" fmla="*/ 587432 h 1801091"/>
                <a:gd name="connsiteX6" fmla="*/ 182880 w 1900844"/>
                <a:gd name="connsiteY6" fmla="*/ 5541 h 1801091"/>
                <a:gd name="connsiteX0" fmla="*/ 182880 w 1900844"/>
                <a:gd name="connsiteY0" fmla="*/ 5541 h 1790130"/>
                <a:gd name="connsiteX1" fmla="*/ 1712422 w 1900844"/>
                <a:gd name="connsiteY1" fmla="*/ 0 h 1790130"/>
                <a:gd name="connsiteX2" fmla="*/ 1900844 w 1900844"/>
                <a:gd name="connsiteY2" fmla="*/ 587432 h 1790130"/>
                <a:gd name="connsiteX3" fmla="*/ 1521332 w 1900844"/>
                <a:gd name="connsiteY3" fmla="*/ 1790130 h 1790130"/>
                <a:gd name="connsiteX4" fmla="*/ 0 w 1900844"/>
                <a:gd name="connsiteY4" fmla="*/ 1784465 h 1790130"/>
                <a:gd name="connsiteX5" fmla="*/ 382386 w 1900844"/>
                <a:gd name="connsiteY5" fmla="*/ 587432 h 1790130"/>
                <a:gd name="connsiteX6" fmla="*/ 182880 w 1900844"/>
                <a:gd name="connsiteY6" fmla="*/ 5541 h 179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844" h="1790130">
                  <a:moveTo>
                    <a:pt x="182880" y="5541"/>
                  </a:moveTo>
                  <a:lnTo>
                    <a:pt x="1712422" y="0"/>
                  </a:lnTo>
                  <a:lnTo>
                    <a:pt x="1900844" y="587432"/>
                  </a:lnTo>
                  <a:lnTo>
                    <a:pt x="1521332" y="1790130"/>
                  </a:lnTo>
                  <a:lnTo>
                    <a:pt x="0" y="1784465"/>
                  </a:lnTo>
                  <a:lnTo>
                    <a:pt x="382386" y="587432"/>
                  </a:lnTo>
                  <a:lnTo>
                    <a:pt x="182880" y="5541"/>
                  </a:lnTo>
                  <a:close/>
                </a:path>
              </a:pathLst>
            </a:cu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2000" b="1" dirty="0" smtClean="0">
                  <a:solidFill>
                    <a:srgbClr val="002060"/>
                  </a:solidFill>
                  <a:cs typeface="Arial" pitchFamily="34" charset="0"/>
                </a:rPr>
                <a:t>     </a:t>
              </a:r>
              <a:r>
                <a:rPr lang="en-US" sz="2000" b="1" dirty="0" err="1" smtClean="0">
                  <a:solidFill>
                    <a:srgbClr val="002060"/>
                  </a:solidFill>
                  <a:cs typeface="Arial" pitchFamily="34" charset="0"/>
                </a:rPr>
                <a:t>Desenvolver</a:t>
              </a:r>
              <a:r>
                <a:rPr lang="en-US" sz="2000" b="1" dirty="0">
                  <a:solidFill>
                    <a:srgbClr val="002060"/>
                  </a:solidFill>
                  <a:cs typeface="Arial" pitchFamily="34" charset="0"/>
                </a:rPr>
                <a:t/>
              </a:r>
              <a:br>
                <a:rPr lang="en-US" sz="2000" b="1" dirty="0">
                  <a:solidFill>
                    <a:srgbClr val="002060"/>
                  </a:solidFill>
                  <a:cs typeface="Arial" pitchFamily="34" charset="0"/>
                </a:rPr>
              </a:br>
              <a:r>
                <a:rPr lang="en-US" sz="2000" b="1" dirty="0" err="1">
                  <a:solidFill>
                    <a:srgbClr val="002060"/>
                  </a:solidFill>
                  <a:cs typeface="Arial" pitchFamily="34" charset="0"/>
                </a:rPr>
                <a:t>r</a:t>
              </a:r>
              <a:r>
                <a:rPr lang="en-US" sz="2000" b="1" dirty="0" err="1" smtClean="0">
                  <a:solidFill>
                    <a:srgbClr val="002060"/>
                  </a:solidFill>
                  <a:cs typeface="Arial" pitchFamily="34" charset="0"/>
                </a:rPr>
                <a:t>ecomen</a:t>
              </a:r>
              <a:r>
                <a:rPr lang="en-US" sz="2000" b="1" dirty="0" smtClean="0">
                  <a:solidFill>
                    <a:srgbClr val="002060"/>
                  </a:solidFill>
                  <a:cs typeface="Arial" pitchFamily="34" charset="0"/>
                </a:rPr>
                <a:t>-</a:t>
              </a:r>
              <a:br>
                <a:rPr lang="en-US" sz="2000" b="1" dirty="0" smtClean="0">
                  <a:solidFill>
                    <a:srgbClr val="002060"/>
                  </a:solidFill>
                  <a:cs typeface="Arial" pitchFamily="34" charset="0"/>
                </a:rPr>
              </a:br>
              <a:r>
                <a:rPr lang="en-US" sz="2000" b="1" dirty="0" err="1" smtClean="0">
                  <a:solidFill>
                    <a:srgbClr val="002060"/>
                  </a:solidFill>
                  <a:cs typeface="Arial" pitchFamily="34" charset="0"/>
                </a:rPr>
                <a:t>dação</a:t>
              </a:r>
              <a:r>
                <a:rPr lang="en-US" sz="2000" b="1" dirty="0" smtClean="0">
                  <a:solidFill>
                    <a:srgbClr val="002060"/>
                  </a:solidFill>
                  <a:cs typeface="Arial" pitchFamily="34" charset="0"/>
                </a:rPr>
                <a:t> </a:t>
              </a:r>
              <a:br>
                <a:rPr lang="en-US" sz="2000" b="1" dirty="0" smtClean="0">
                  <a:solidFill>
                    <a:srgbClr val="002060"/>
                  </a:solidFill>
                  <a:cs typeface="Arial" pitchFamily="34" charset="0"/>
                </a:rPr>
              </a:br>
              <a:r>
                <a:rPr lang="en-US" sz="2000" b="1" dirty="0" smtClean="0">
                  <a:solidFill>
                    <a:srgbClr val="002060"/>
                  </a:solidFill>
                  <a:cs typeface="Arial" pitchFamily="34" charset="0"/>
                </a:rPr>
                <a:t>de </a:t>
              </a:r>
              <a:r>
                <a:rPr lang="en-US" sz="2000" b="1" dirty="0" err="1" smtClean="0">
                  <a:solidFill>
                    <a:srgbClr val="002060"/>
                  </a:solidFill>
                  <a:cs typeface="Arial" pitchFamily="34" charset="0"/>
                </a:rPr>
                <a:t>Ações</a:t>
              </a:r>
              <a:r>
                <a:rPr lang="en-US" sz="2000" b="1" dirty="0" smtClean="0">
                  <a:solidFill>
                    <a:srgbClr val="002060"/>
                  </a:solidFill>
                  <a:cs typeface="Arial" pitchFamily="34" charset="0"/>
                </a:rPr>
                <a:t> </a:t>
              </a:r>
              <a:r>
                <a:rPr lang="en-US" sz="2000" b="1" dirty="0" err="1" smtClean="0">
                  <a:solidFill>
                    <a:srgbClr val="002060"/>
                  </a:solidFill>
                  <a:cs typeface="Arial" pitchFamily="34" charset="0"/>
                </a:rPr>
                <a:t>Estratégicas</a:t>
              </a:r>
              <a:endParaRPr lang="en-US" sz="2000" b="1" dirty="0">
                <a:solidFill>
                  <a:srgbClr val="002060"/>
                </a:solidFill>
                <a:cs typeface="Arial" pitchFamily="34" charset="0"/>
              </a:endParaRPr>
            </a:p>
          </p:txBody>
        </p:sp>
        <p:sp>
          <p:nvSpPr>
            <p:cNvPr id="14" name="Freeform 13"/>
            <p:cNvSpPr/>
            <p:nvPr/>
          </p:nvSpPr>
          <p:spPr>
            <a:xfrm>
              <a:off x="822454" y="2665445"/>
              <a:ext cx="1745496" cy="729739"/>
            </a:xfrm>
            <a:custGeom>
              <a:avLst/>
              <a:gdLst>
                <a:gd name="connsiteX0" fmla="*/ 0 w 8147714"/>
                <a:gd name="connsiteY0" fmla="*/ 0 h 1828800"/>
                <a:gd name="connsiteX1" fmla="*/ 7533564 w 8147714"/>
                <a:gd name="connsiteY1" fmla="*/ 0 h 1828800"/>
                <a:gd name="connsiteX2" fmla="*/ 8147714 w 8147714"/>
                <a:gd name="connsiteY2" fmla="*/ 1815152 h 1828800"/>
                <a:gd name="connsiteX3" fmla="*/ 13648 w 8147714"/>
                <a:gd name="connsiteY3" fmla="*/ 1828800 h 1828800"/>
                <a:gd name="connsiteX4" fmla="*/ 0 w 8147714"/>
                <a:gd name="connsiteY4" fmla="*/ 0 h 1828800"/>
                <a:gd name="connsiteX0" fmla="*/ 0 w 7725684"/>
                <a:gd name="connsiteY0" fmla="*/ 0 h 1828800"/>
                <a:gd name="connsiteX1" fmla="*/ 7533564 w 7725684"/>
                <a:gd name="connsiteY1" fmla="*/ 0 h 1828800"/>
                <a:gd name="connsiteX2" fmla="*/ 7725684 w 7725684"/>
                <a:gd name="connsiteY2" fmla="*/ 1773264 h 1828800"/>
                <a:gd name="connsiteX3" fmla="*/ 13648 w 7725684"/>
                <a:gd name="connsiteY3" fmla="*/ 1828800 h 1828800"/>
                <a:gd name="connsiteX4" fmla="*/ 0 w 7725684"/>
                <a:gd name="connsiteY4" fmla="*/ 0 h 1828800"/>
                <a:gd name="connsiteX0" fmla="*/ 0 w 8448085"/>
                <a:gd name="connsiteY0" fmla="*/ 0 h 1828800"/>
                <a:gd name="connsiteX1" fmla="*/ 7533564 w 8448085"/>
                <a:gd name="connsiteY1" fmla="*/ 0 h 1828800"/>
                <a:gd name="connsiteX2" fmla="*/ 8448085 w 8448085"/>
                <a:gd name="connsiteY2" fmla="*/ 1773264 h 1828800"/>
                <a:gd name="connsiteX3" fmla="*/ 13648 w 8448085"/>
                <a:gd name="connsiteY3" fmla="*/ 1828800 h 1828800"/>
                <a:gd name="connsiteX4" fmla="*/ 0 w 8448085"/>
                <a:gd name="connsiteY4" fmla="*/ 0 h 1828800"/>
                <a:gd name="connsiteX0" fmla="*/ 0 w 8448085"/>
                <a:gd name="connsiteY0" fmla="*/ 0 h 1773264"/>
                <a:gd name="connsiteX1" fmla="*/ 7533564 w 8448085"/>
                <a:gd name="connsiteY1" fmla="*/ 0 h 1773264"/>
                <a:gd name="connsiteX2" fmla="*/ 8448085 w 8448085"/>
                <a:gd name="connsiteY2" fmla="*/ 1773264 h 1773264"/>
                <a:gd name="connsiteX3" fmla="*/ 13649 w 8448085"/>
                <a:gd name="connsiteY3" fmla="*/ 1755999 h 1773264"/>
                <a:gd name="connsiteX4" fmla="*/ 0 w 8448085"/>
                <a:gd name="connsiteY4" fmla="*/ 0 h 1773264"/>
                <a:gd name="connsiteX0" fmla="*/ 0 w 8480376"/>
                <a:gd name="connsiteY0" fmla="*/ 0 h 1773264"/>
                <a:gd name="connsiteX1" fmla="*/ 8480376 w 8480376"/>
                <a:gd name="connsiteY1" fmla="*/ 0 h 1773264"/>
                <a:gd name="connsiteX2" fmla="*/ 8448085 w 8480376"/>
                <a:gd name="connsiteY2" fmla="*/ 1773264 h 1773264"/>
                <a:gd name="connsiteX3" fmla="*/ 13649 w 8480376"/>
                <a:gd name="connsiteY3" fmla="*/ 1755999 h 1773264"/>
                <a:gd name="connsiteX4" fmla="*/ 0 w 8480376"/>
                <a:gd name="connsiteY4" fmla="*/ 0 h 1773264"/>
                <a:gd name="connsiteX0" fmla="*/ 0 w 8480376"/>
                <a:gd name="connsiteY0" fmla="*/ 0 h 1755999"/>
                <a:gd name="connsiteX1" fmla="*/ 8480376 w 8480376"/>
                <a:gd name="connsiteY1" fmla="*/ 0 h 1755999"/>
                <a:gd name="connsiteX2" fmla="*/ 7737981 w 8480376"/>
                <a:gd name="connsiteY2" fmla="*/ 1732104 h 1755999"/>
                <a:gd name="connsiteX3" fmla="*/ 13649 w 8480376"/>
                <a:gd name="connsiteY3" fmla="*/ 1755999 h 1755999"/>
                <a:gd name="connsiteX4" fmla="*/ 0 w 8480376"/>
                <a:gd name="connsiteY4" fmla="*/ 0 h 1755999"/>
                <a:gd name="connsiteX0" fmla="*/ 0 w 8480376"/>
                <a:gd name="connsiteY0" fmla="*/ 0 h 1755999"/>
                <a:gd name="connsiteX1" fmla="*/ 8480376 w 8480376"/>
                <a:gd name="connsiteY1" fmla="*/ 0 h 1755999"/>
                <a:gd name="connsiteX2" fmla="*/ 7599904 w 8480376"/>
                <a:gd name="connsiteY2" fmla="*/ 1721812 h 1755999"/>
                <a:gd name="connsiteX3" fmla="*/ 13649 w 8480376"/>
                <a:gd name="connsiteY3" fmla="*/ 1755999 h 1755999"/>
                <a:gd name="connsiteX4" fmla="*/ 0 w 8480376"/>
                <a:gd name="connsiteY4" fmla="*/ 0 h 1755999"/>
                <a:gd name="connsiteX0" fmla="*/ 0 w 8778474"/>
                <a:gd name="connsiteY0" fmla="*/ 9460 h 1765459"/>
                <a:gd name="connsiteX1" fmla="*/ 8778474 w 8778474"/>
                <a:gd name="connsiteY1" fmla="*/ 0 h 1765459"/>
                <a:gd name="connsiteX2" fmla="*/ 7599904 w 8778474"/>
                <a:gd name="connsiteY2" fmla="*/ 1731272 h 1765459"/>
                <a:gd name="connsiteX3" fmla="*/ 13649 w 8778474"/>
                <a:gd name="connsiteY3" fmla="*/ 1765459 h 1765459"/>
                <a:gd name="connsiteX4" fmla="*/ 0 w 8778474"/>
                <a:gd name="connsiteY4" fmla="*/ 9460 h 1765459"/>
                <a:gd name="connsiteX0" fmla="*/ 0 w 8778474"/>
                <a:gd name="connsiteY0" fmla="*/ 9460 h 1766405"/>
                <a:gd name="connsiteX1" fmla="*/ 8778474 w 8778474"/>
                <a:gd name="connsiteY1" fmla="*/ 0 h 1766405"/>
                <a:gd name="connsiteX2" fmla="*/ 7658297 w 8778474"/>
                <a:gd name="connsiteY2" fmla="*/ 1766405 h 1766405"/>
                <a:gd name="connsiteX3" fmla="*/ 13649 w 8778474"/>
                <a:gd name="connsiteY3" fmla="*/ 1765459 h 1766405"/>
                <a:gd name="connsiteX4" fmla="*/ 0 w 8778474"/>
                <a:gd name="connsiteY4" fmla="*/ 9460 h 1766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8474" h="1766405">
                  <a:moveTo>
                    <a:pt x="0" y="9460"/>
                  </a:moveTo>
                  <a:lnTo>
                    <a:pt x="8778474" y="0"/>
                  </a:lnTo>
                  <a:lnTo>
                    <a:pt x="7658297" y="1766405"/>
                  </a:lnTo>
                  <a:lnTo>
                    <a:pt x="13649" y="1765459"/>
                  </a:lnTo>
                  <a:lnTo>
                    <a:pt x="0" y="9460"/>
                  </a:ln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n-US" sz="1600" b="1" dirty="0" err="1" smtClean="0">
                  <a:solidFill>
                    <a:prstClr val="white"/>
                  </a:solidFill>
                  <a:effectLst>
                    <a:outerShdw blurRad="38100" dist="38100" dir="2700000" algn="tl">
                      <a:srgbClr val="000000">
                        <a:alpha val="43137"/>
                      </a:srgbClr>
                    </a:outerShdw>
                  </a:effectLst>
                  <a:cs typeface="Arial" pitchFamily="34" charset="0"/>
                </a:rPr>
                <a:t>Olhar</a:t>
              </a:r>
              <a:r>
                <a:rPr lang="en-US" sz="1600" b="1" dirty="0" smtClean="0">
                  <a:solidFill>
                    <a:prstClr val="white"/>
                  </a:solidFill>
                  <a:effectLst>
                    <a:outerShdw blurRad="38100" dist="38100" dir="2700000" algn="tl">
                      <a:srgbClr val="000000">
                        <a:alpha val="43137"/>
                      </a:srgbClr>
                    </a:outerShdw>
                  </a:effectLst>
                  <a:cs typeface="Arial" pitchFamily="34" charset="0"/>
                </a:rPr>
                <a:t> </a:t>
              </a:r>
              <a:r>
                <a:rPr lang="en-US" sz="1600" b="1" dirty="0" err="1" smtClean="0">
                  <a:solidFill>
                    <a:prstClr val="white"/>
                  </a:solidFill>
                  <a:effectLst>
                    <a:outerShdw blurRad="38100" dist="38100" dir="2700000" algn="tl">
                      <a:srgbClr val="000000">
                        <a:alpha val="43137"/>
                      </a:srgbClr>
                    </a:outerShdw>
                  </a:effectLst>
                  <a:cs typeface="Arial" pitchFamily="34" charset="0"/>
                </a:rPr>
                <a:t>para</a:t>
              </a:r>
              <a:r>
                <a:rPr lang="en-US" sz="1600" b="1" dirty="0" smtClean="0">
                  <a:solidFill>
                    <a:prstClr val="white"/>
                  </a:solidFill>
                  <a:effectLst>
                    <a:outerShdw blurRad="38100" dist="38100" dir="2700000" algn="tl">
                      <a:srgbClr val="000000">
                        <a:alpha val="43137"/>
                      </a:srgbClr>
                    </a:outerShdw>
                  </a:effectLst>
                  <a:cs typeface="Arial" pitchFamily="34" charset="0"/>
                </a:rPr>
                <a:t> a </a:t>
              </a:r>
              <a:r>
                <a:rPr lang="en-US" sz="1600" b="1" dirty="0" err="1" smtClean="0">
                  <a:solidFill>
                    <a:prstClr val="white"/>
                  </a:solidFill>
                  <a:effectLst>
                    <a:outerShdw blurRad="38100" dist="38100" dir="2700000" algn="tl">
                      <a:srgbClr val="000000">
                        <a:alpha val="43137"/>
                      </a:srgbClr>
                    </a:outerShdw>
                  </a:effectLst>
                  <a:cs typeface="Arial" pitchFamily="34" charset="0"/>
                </a:rPr>
                <a:t>Experiência</a:t>
              </a:r>
              <a:r>
                <a:rPr lang="en-US" sz="1600" b="1" dirty="0" smtClean="0">
                  <a:solidFill>
                    <a:prstClr val="white"/>
                  </a:solidFill>
                  <a:effectLst>
                    <a:outerShdw blurRad="38100" dist="38100" dir="2700000" algn="tl">
                      <a:srgbClr val="000000">
                        <a:alpha val="43137"/>
                      </a:srgbClr>
                    </a:outerShdw>
                  </a:effectLst>
                  <a:cs typeface="Arial" pitchFamily="34" charset="0"/>
                </a:rPr>
                <a:t> </a:t>
              </a:r>
              <a:r>
                <a:rPr lang="en-US" sz="1600" b="1" dirty="0" err="1" smtClean="0">
                  <a:solidFill>
                    <a:prstClr val="white"/>
                  </a:solidFill>
                  <a:effectLst>
                    <a:outerShdw blurRad="38100" dist="38100" dir="2700000" algn="tl">
                      <a:srgbClr val="000000">
                        <a:alpha val="43137"/>
                      </a:srgbClr>
                    </a:outerShdw>
                  </a:effectLst>
                  <a:cs typeface="Arial" pitchFamily="34" charset="0"/>
                </a:rPr>
                <a:t>Intenacional</a:t>
              </a:r>
              <a:endParaRPr lang="pt-BR" sz="1600" b="1" dirty="0">
                <a:solidFill>
                  <a:prstClr val="white"/>
                </a:solidFill>
                <a:effectLst>
                  <a:outerShdw blurRad="38100" dist="38100" dir="2700000" algn="tl">
                    <a:srgbClr val="000000">
                      <a:alpha val="43137"/>
                    </a:srgbClr>
                  </a:outerShdw>
                </a:effectLst>
                <a:cs typeface="Arial" pitchFamily="34" charset="0"/>
              </a:endParaRPr>
            </a:p>
          </p:txBody>
        </p:sp>
        <p:sp>
          <p:nvSpPr>
            <p:cNvPr id="15" name="Freeform 14"/>
            <p:cNvSpPr/>
            <p:nvPr/>
          </p:nvSpPr>
          <p:spPr>
            <a:xfrm>
              <a:off x="822454" y="3463615"/>
              <a:ext cx="4745531" cy="702444"/>
            </a:xfrm>
            <a:custGeom>
              <a:avLst/>
              <a:gdLst>
                <a:gd name="connsiteX0" fmla="*/ 0 w 8147714"/>
                <a:gd name="connsiteY0" fmla="*/ 0 h 1828800"/>
                <a:gd name="connsiteX1" fmla="*/ 7533564 w 8147714"/>
                <a:gd name="connsiteY1" fmla="*/ 0 h 1828800"/>
                <a:gd name="connsiteX2" fmla="*/ 8147714 w 8147714"/>
                <a:gd name="connsiteY2" fmla="*/ 1815152 h 1828800"/>
                <a:gd name="connsiteX3" fmla="*/ 13648 w 8147714"/>
                <a:gd name="connsiteY3" fmla="*/ 1828800 h 1828800"/>
                <a:gd name="connsiteX4" fmla="*/ 0 w 8147714"/>
                <a:gd name="connsiteY4" fmla="*/ 0 h 1828800"/>
                <a:gd name="connsiteX0" fmla="*/ 0 w 7725684"/>
                <a:gd name="connsiteY0" fmla="*/ 0 h 1828800"/>
                <a:gd name="connsiteX1" fmla="*/ 7533564 w 7725684"/>
                <a:gd name="connsiteY1" fmla="*/ 0 h 1828800"/>
                <a:gd name="connsiteX2" fmla="*/ 7725684 w 7725684"/>
                <a:gd name="connsiteY2" fmla="*/ 1773264 h 1828800"/>
                <a:gd name="connsiteX3" fmla="*/ 13648 w 7725684"/>
                <a:gd name="connsiteY3" fmla="*/ 1828800 h 1828800"/>
                <a:gd name="connsiteX4" fmla="*/ 0 w 7725684"/>
                <a:gd name="connsiteY4" fmla="*/ 0 h 1828800"/>
                <a:gd name="connsiteX0" fmla="*/ 0 w 8448085"/>
                <a:gd name="connsiteY0" fmla="*/ 0 h 1828800"/>
                <a:gd name="connsiteX1" fmla="*/ 7533564 w 8448085"/>
                <a:gd name="connsiteY1" fmla="*/ 0 h 1828800"/>
                <a:gd name="connsiteX2" fmla="*/ 8448085 w 8448085"/>
                <a:gd name="connsiteY2" fmla="*/ 1773264 h 1828800"/>
                <a:gd name="connsiteX3" fmla="*/ 13648 w 8448085"/>
                <a:gd name="connsiteY3" fmla="*/ 1828800 h 1828800"/>
                <a:gd name="connsiteX4" fmla="*/ 0 w 8448085"/>
                <a:gd name="connsiteY4" fmla="*/ 0 h 1828800"/>
                <a:gd name="connsiteX0" fmla="*/ 0 w 8448085"/>
                <a:gd name="connsiteY0" fmla="*/ 0 h 1773264"/>
                <a:gd name="connsiteX1" fmla="*/ 7533564 w 8448085"/>
                <a:gd name="connsiteY1" fmla="*/ 0 h 1773264"/>
                <a:gd name="connsiteX2" fmla="*/ 8448085 w 8448085"/>
                <a:gd name="connsiteY2" fmla="*/ 1773264 h 1773264"/>
                <a:gd name="connsiteX3" fmla="*/ 13649 w 8448085"/>
                <a:gd name="connsiteY3" fmla="*/ 1755999 h 1773264"/>
                <a:gd name="connsiteX4" fmla="*/ 0 w 8448085"/>
                <a:gd name="connsiteY4" fmla="*/ 0 h 1773264"/>
                <a:gd name="connsiteX0" fmla="*/ 0 w 8480376"/>
                <a:gd name="connsiteY0" fmla="*/ 0 h 1773264"/>
                <a:gd name="connsiteX1" fmla="*/ 8480376 w 8480376"/>
                <a:gd name="connsiteY1" fmla="*/ 0 h 1773264"/>
                <a:gd name="connsiteX2" fmla="*/ 8448085 w 8480376"/>
                <a:gd name="connsiteY2" fmla="*/ 1773264 h 1773264"/>
                <a:gd name="connsiteX3" fmla="*/ 13649 w 8480376"/>
                <a:gd name="connsiteY3" fmla="*/ 1755999 h 1773264"/>
                <a:gd name="connsiteX4" fmla="*/ 0 w 8480376"/>
                <a:gd name="connsiteY4" fmla="*/ 0 h 1773264"/>
                <a:gd name="connsiteX0" fmla="*/ 0 w 8480376"/>
                <a:gd name="connsiteY0" fmla="*/ 0 h 1755999"/>
                <a:gd name="connsiteX1" fmla="*/ 8480376 w 8480376"/>
                <a:gd name="connsiteY1" fmla="*/ 0 h 1755999"/>
                <a:gd name="connsiteX2" fmla="*/ 7737981 w 8480376"/>
                <a:gd name="connsiteY2" fmla="*/ 1732104 h 1755999"/>
                <a:gd name="connsiteX3" fmla="*/ 13649 w 8480376"/>
                <a:gd name="connsiteY3" fmla="*/ 1755999 h 1755999"/>
                <a:gd name="connsiteX4" fmla="*/ 0 w 8480376"/>
                <a:gd name="connsiteY4" fmla="*/ 0 h 1755999"/>
                <a:gd name="connsiteX0" fmla="*/ 0 w 8480376"/>
                <a:gd name="connsiteY0" fmla="*/ 0 h 1755999"/>
                <a:gd name="connsiteX1" fmla="*/ 8480376 w 8480376"/>
                <a:gd name="connsiteY1" fmla="*/ 0 h 1755999"/>
                <a:gd name="connsiteX2" fmla="*/ 7599904 w 8480376"/>
                <a:gd name="connsiteY2" fmla="*/ 1721812 h 1755999"/>
                <a:gd name="connsiteX3" fmla="*/ 13649 w 8480376"/>
                <a:gd name="connsiteY3" fmla="*/ 1755999 h 1755999"/>
                <a:gd name="connsiteX4" fmla="*/ 0 w 8480376"/>
                <a:gd name="connsiteY4" fmla="*/ 0 h 1755999"/>
                <a:gd name="connsiteX0" fmla="*/ 0 w 8778474"/>
                <a:gd name="connsiteY0" fmla="*/ 9460 h 1765459"/>
                <a:gd name="connsiteX1" fmla="*/ 8778474 w 8778474"/>
                <a:gd name="connsiteY1" fmla="*/ 0 h 1765459"/>
                <a:gd name="connsiteX2" fmla="*/ 7599904 w 8778474"/>
                <a:gd name="connsiteY2" fmla="*/ 1731272 h 1765459"/>
                <a:gd name="connsiteX3" fmla="*/ 13649 w 8778474"/>
                <a:gd name="connsiteY3" fmla="*/ 1765459 h 1765459"/>
                <a:gd name="connsiteX4" fmla="*/ 0 w 8778474"/>
                <a:gd name="connsiteY4" fmla="*/ 9460 h 1765459"/>
                <a:gd name="connsiteX0" fmla="*/ 0 w 8778474"/>
                <a:gd name="connsiteY0" fmla="*/ 9460 h 1766405"/>
                <a:gd name="connsiteX1" fmla="*/ 8778474 w 8778474"/>
                <a:gd name="connsiteY1" fmla="*/ 0 h 1766405"/>
                <a:gd name="connsiteX2" fmla="*/ 7658297 w 8778474"/>
                <a:gd name="connsiteY2" fmla="*/ 1766405 h 1766405"/>
                <a:gd name="connsiteX3" fmla="*/ 13649 w 8778474"/>
                <a:gd name="connsiteY3" fmla="*/ 1765459 h 1766405"/>
                <a:gd name="connsiteX4" fmla="*/ 0 w 8778474"/>
                <a:gd name="connsiteY4" fmla="*/ 9460 h 1766405"/>
                <a:gd name="connsiteX0" fmla="*/ 0 w 8778474"/>
                <a:gd name="connsiteY0" fmla="*/ 9460 h 1801405"/>
                <a:gd name="connsiteX1" fmla="*/ 8778474 w 8778474"/>
                <a:gd name="connsiteY1" fmla="*/ 0 h 1801405"/>
                <a:gd name="connsiteX2" fmla="*/ 8440928 w 8778474"/>
                <a:gd name="connsiteY2" fmla="*/ 1801405 h 1801405"/>
                <a:gd name="connsiteX3" fmla="*/ 13649 w 8778474"/>
                <a:gd name="connsiteY3" fmla="*/ 1765459 h 1801405"/>
                <a:gd name="connsiteX4" fmla="*/ 0 w 8778474"/>
                <a:gd name="connsiteY4" fmla="*/ 9460 h 1801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8474" h="1801405">
                  <a:moveTo>
                    <a:pt x="0" y="9460"/>
                  </a:moveTo>
                  <a:lnTo>
                    <a:pt x="8778474" y="0"/>
                  </a:lnTo>
                  <a:lnTo>
                    <a:pt x="8440928" y="1801405"/>
                  </a:lnTo>
                  <a:lnTo>
                    <a:pt x="13649" y="1765459"/>
                  </a:lnTo>
                  <a:lnTo>
                    <a:pt x="0" y="9460"/>
                  </a:lnTo>
                  <a:close/>
                </a:path>
              </a:pathLst>
            </a:custGeom>
            <a:solidFill>
              <a:srgbClr val="0099FF"/>
            </a:solidFill>
          </p:spPr>
          <p:style>
            <a:lnRef idx="0">
              <a:schemeClr val="accent4"/>
            </a:lnRef>
            <a:fillRef idx="3">
              <a:schemeClr val="accent4"/>
            </a:fillRef>
            <a:effectRef idx="3">
              <a:schemeClr val="accent4"/>
            </a:effectRef>
            <a:fontRef idx="minor">
              <a:schemeClr val="lt1"/>
            </a:fontRef>
          </p:style>
          <p:txBody>
            <a:bodyPr anchor="ctr"/>
            <a:lstStyle/>
            <a:p>
              <a:pPr fontAlgn="auto">
                <a:spcBef>
                  <a:spcPts val="0"/>
                </a:spcBef>
                <a:spcAft>
                  <a:spcPts val="0"/>
                </a:spcAft>
                <a:defRPr/>
              </a:pPr>
              <a:r>
                <a:rPr lang="en-US" sz="1600" b="1" dirty="0" err="1" smtClean="0">
                  <a:solidFill>
                    <a:prstClr val="white"/>
                  </a:solidFill>
                  <a:effectLst>
                    <a:outerShdw blurRad="38100" dist="38100" dir="2700000" algn="tl">
                      <a:srgbClr val="000000">
                        <a:alpha val="43137"/>
                      </a:srgbClr>
                    </a:outerShdw>
                  </a:effectLst>
                  <a:cs typeface="Arial" pitchFamily="34" charset="0"/>
                </a:rPr>
                <a:t>Identificar</a:t>
              </a:r>
              <a:r>
                <a:rPr lang="en-US" sz="1600" b="1" dirty="0" smtClean="0">
                  <a:solidFill>
                    <a:prstClr val="white"/>
                  </a:solidFill>
                  <a:effectLst>
                    <a:outerShdw blurRad="38100" dist="38100" dir="2700000" algn="tl">
                      <a:srgbClr val="000000">
                        <a:alpha val="43137"/>
                      </a:srgbClr>
                    </a:outerShdw>
                  </a:effectLst>
                  <a:cs typeface="Arial" pitchFamily="34" charset="0"/>
                </a:rPr>
                <a:t> as </a:t>
              </a:r>
              <a:r>
                <a:rPr lang="en-US" sz="1600" b="1" dirty="0" err="1">
                  <a:solidFill>
                    <a:prstClr val="white"/>
                  </a:solidFill>
                  <a:effectLst>
                    <a:outerShdw blurRad="38100" dist="38100" dir="2700000" algn="tl">
                      <a:srgbClr val="000000">
                        <a:alpha val="43137"/>
                      </a:srgbClr>
                    </a:outerShdw>
                  </a:effectLst>
                  <a:cs typeface="Arial" pitchFamily="34" charset="0"/>
                </a:rPr>
                <a:t>I</a:t>
              </a:r>
              <a:r>
                <a:rPr lang="en-US" sz="1600" b="1" dirty="0" err="1" smtClean="0">
                  <a:solidFill>
                    <a:prstClr val="white"/>
                  </a:solidFill>
                  <a:effectLst>
                    <a:outerShdw blurRad="38100" dist="38100" dir="2700000" algn="tl">
                      <a:srgbClr val="000000">
                        <a:alpha val="43137"/>
                      </a:srgbClr>
                    </a:outerShdw>
                  </a:effectLst>
                  <a:cs typeface="Arial" pitchFamily="34" charset="0"/>
                </a:rPr>
                <a:t>niciativas</a:t>
              </a:r>
              <a:r>
                <a:rPr lang="en-US" sz="1600" b="1" dirty="0" smtClean="0">
                  <a:solidFill>
                    <a:prstClr val="white"/>
                  </a:solidFill>
                  <a:effectLst>
                    <a:outerShdw blurRad="38100" dist="38100" dir="2700000" algn="tl">
                      <a:srgbClr val="000000">
                        <a:alpha val="43137"/>
                      </a:srgbClr>
                    </a:outerShdw>
                  </a:effectLst>
                  <a:cs typeface="Arial" pitchFamily="34" charset="0"/>
                </a:rPr>
                <a:t> </a:t>
              </a:r>
              <a:r>
                <a:rPr lang="en-US" sz="1600" b="1" dirty="0" err="1" smtClean="0">
                  <a:solidFill>
                    <a:prstClr val="white"/>
                  </a:solidFill>
                  <a:effectLst>
                    <a:outerShdw blurRad="38100" dist="38100" dir="2700000" algn="tl">
                      <a:srgbClr val="000000">
                        <a:alpha val="43137"/>
                      </a:srgbClr>
                    </a:outerShdw>
                  </a:effectLst>
                  <a:cs typeface="Arial" pitchFamily="34" charset="0"/>
                </a:rPr>
                <a:t>Existentes</a:t>
              </a:r>
              <a:endParaRPr lang="pt-BR" sz="1600" b="1" dirty="0">
                <a:solidFill>
                  <a:prstClr val="white"/>
                </a:solidFill>
                <a:effectLst>
                  <a:outerShdw blurRad="38100" dist="38100" dir="2700000" algn="tl">
                    <a:srgbClr val="000000">
                      <a:alpha val="43137"/>
                    </a:srgbClr>
                  </a:outerShdw>
                </a:effectLst>
                <a:cs typeface="Arial" pitchFamily="34" charset="0"/>
              </a:endParaRPr>
            </a:p>
          </p:txBody>
        </p:sp>
      </p:grpSp>
    </p:spTree>
    <p:extLst>
      <p:ext uri="{BB962C8B-B14F-4D97-AF65-F5344CB8AC3E}">
        <p14:creationId xmlns:p14="http://schemas.microsoft.com/office/powerpoint/2010/main" val="2829193963"/>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2"/>
          <p:cNvSpPr>
            <a:spLocks noGrp="1"/>
          </p:cNvSpPr>
          <p:nvPr>
            <p:ph type="title"/>
          </p:nvPr>
        </p:nvSpPr>
        <p:spPr>
          <a:xfrm>
            <a:off x="684213" y="116632"/>
            <a:ext cx="8153400" cy="685800"/>
          </a:xfrm>
        </p:spPr>
        <p:txBody>
          <a:bodyPr/>
          <a:lstStyle/>
          <a:p>
            <a:pPr eaLnBrk="1" hangingPunct="1"/>
            <a:r>
              <a:rPr lang="pt-BR" altLang="pt-BR" dirty="0" smtClean="0"/>
              <a:t>Objetivos da Arquitetura</a:t>
            </a:r>
          </a:p>
        </p:txBody>
      </p:sp>
      <p:sp>
        <p:nvSpPr>
          <p:cNvPr id="15363" name="Content Placeholder 3"/>
          <p:cNvSpPr>
            <a:spLocks noGrp="1"/>
          </p:cNvSpPr>
          <p:nvPr>
            <p:ph idx="1"/>
          </p:nvPr>
        </p:nvSpPr>
        <p:spPr>
          <a:xfrm>
            <a:off x="649287" y="1051222"/>
            <a:ext cx="8531225" cy="129698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4625" indent="-174625">
              <a:buClr>
                <a:srgbClr val="003876"/>
              </a:buClr>
              <a:buSzPct val="100000"/>
              <a:buChar char="§"/>
            </a:pPr>
            <a:r>
              <a:rPr lang="pt-BR" altLang="pt-BR" sz="2200" dirty="0">
                <a:latin typeface="Calibri" pitchFamily="34" charset="0"/>
                <a:ea typeface="MS PGothic" pitchFamily="34" charset="-128"/>
              </a:rPr>
              <a:t>Reconhecer as necessidades estratégicas e dar respostas a elas</a:t>
            </a:r>
          </a:p>
          <a:p>
            <a:pPr marL="446088" lvl="1" indent="-266700">
              <a:spcBef>
                <a:spcPts val="600"/>
              </a:spcBef>
              <a:buClr>
                <a:srgbClr val="878787"/>
              </a:buClr>
              <a:buSzPct val="65000"/>
              <a:buFont typeface="Wingdings 2" pitchFamily="18" charset="2"/>
              <a:buChar char="¾"/>
            </a:pPr>
            <a:r>
              <a:rPr lang="pt-BR" altLang="pt-BR" dirty="0">
                <a:latin typeface="Calibri" pitchFamily="34" charset="0"/>
                <a:ea typeface="MS PGothic" pitchFamily="34" charset="-128"/>
              </a:rPr>
              <a:t>Governos estaduais e federais, grandes comunidades, corporações…</a:t>
            </a:r>
          </a:p>
          <a:p>
            <a:pPr marL="446088" lvl="1" indent="-266700">
              <a:spcBef>
                <a:spcPts val="600"/>
              </a:spcBef>
              <a:buClr>
                <a:srgbClr val="878787"/>
              </a:buClr>
              <a:buSzPct val="65000"/>
              <a:buFont typeface="Wingdings 2" pitchFamily="18" charset="2"/>
              <a:buChar char="¾"/>
            </a:pPr>
            <a:r>
              <a:rPr lang="pt-BR" altLang="pt-BR" dirty="0">
                <a:latin typeface="Calibri" pitchFamily="34" charset="0"/>
                <a:ea typeface="MS PGothic" pitchFamily="34" charset="-128"/>
              </a:rPr>
              <a:t>Orientada por Objetivos Estratégicos</a:t>
            </a:r>
          </a:p>
        </p:txBody>
      </p:sp>
      <p:sp>
        <p:nvSpPr>
          <p:cNvPr id="15364" name="Content Placeholder 3"/>
          <p:cNvSpPr txBox="1">
            <a:spLocks/>
          </p:cNvSpPr>
          <p:nvPr/>
        </p:nvSpPr>
        <p:spPr bwMode="auto">
          <a:xfrm>
            <a:off x="683568" y="4796309"/>
            <a:ext cx="8532813" cy="12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4625" indent="-174625" eaLnBrk="0" hangingPunct="0">
              <a:defRPr>
                <a:solidFill>
                  <a:schemeClr val="tx1"/>
                </a:solidFill>
                <a:latin typeface="Calibri" pitchFamily="34" charset="0"/>
                <a:ea typeface="MS PGothic" pitchFamily="34" charset="-128"/>
              </a:defRPr>
            </a:lvl1pPr>
            <a:lvl2pPr marL="446088" indent="-26670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ts val="1200"/>
              </a:spcBef>
              <a:buClr>
                <a:srgbClr val="003876"/>
              </a:buClr>
              <a:buSzPct val="100000"/>
              <a:buFont typeface="Wingdings" pitchFamily="2" charset="2"/>
              <a:buChar char="§"/>
            </a:pPr>
            <a:r>
              <a:rPr lang="pt-BR" altLang="pt-BR" sz="2200" dirty="0"/>
              <a:t>Reconhecer necessidades locais ou específicas e dar respostas a elas</a:t>
            </a:r>
          </a:p>
          <a:p>
            <a:pPr lvl="1" eaLnBrk="1" hangingPunct="1">
              <a:spcBef>
                <a:spcPts val="600"/>
              </a:spcBef>
              <a:buClr>
                <a:srgbClr val="878787"/>
              </a:buClr>
              <a:buSzPct val="65000"/>
              <a:buFont typeface="Wingdings 2" pitchFamily="18" charset="2"/>
              <a:buChar char="¾"/>
            </a:pPr>
            <a:r>
              <a:rPr lang="pt-BR" altLang="pt-BR" sz="2000" dirty="0"/>
              <a:t>Especialidades médicas, cidades, pequenas comunidades...</a:t>
            </a:r>
          </a:p>
          <a:p>
            <a:pPr lvl="1" eaLnBrk="1" hangingPunct="1">
              <a:spcBef>
                <a:spcPts val="600"/>
              </a:spcBef>
              <a:buClr>
                <a:srgbClr val="878787"/>
              </a:buClr>
              <a:buSzPct val="65000"/>
              <a:buFont typeface="Wingdings 2" pitchFamily="18" charset="2"/>
              <a:buChar char="¾"/>
            </a:pPr>
            <a:r>
              <a:rPr lang="pt-BR" altLang="pt-BR" sz="2000" dirty="0"/>
              <a:t>Tem foco nas necessidades locais</a:t>
            </a:r>
          </a:p>
        </p:txBody>
      </p:sp>
      <p:sp>
        <p:nvSpPr>
          <p:cNvPr id="6" name="Rounded Rectangle 5"/>
          <p:cNvSpPr/>
          <p:nvPr/>
        </p:nvSpPr>
        <p:spPr>
          <a:xfrm>
            <a:off x="971600" y="3032285"/>
            <a:ext cx="5328592" cy="864096"/>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pt-BR" sz="2200" smtClean="0">
                <a:solidFill>
                  <a:srgbClr val="002060"/>
                </a:solidFill>
                <a:cs typeface="Calibri" pitchFamily="34" charset="0"/>
              </a:rPr>
              <a:t>Regulação, Consensos, Normas</a:t>
            </a:r>
          </a:p>
          <a:p>
            <a:pPr algn="ctr">
              <a:defRPr/>
            </a:pPr>
            <a:r>
              <a:rPr lang="pt-BR" sz="2200" smtClean="0">
                <a:solidFill>
                  <a:srgbClr val="002060"/>
                </a:solidFill>
                <a:cs typeface="Calibri" pitchFamily="34" charset="0"/>
              </a:rPr>
              <a:t>RH, Infraestrutura, $$$</a:t>
            </a:r>
          </a:p>
        </p:txBody>
      </p:sp>
      <p:sp>
        <p:nvSpPr>
          <p:cNvPr id="9" name="TextBox 8"/>
          <p:cNvSpPr txBox="1">
            <a:spLocks noChangeArrowheads="1"/>
          </p:cNvSpPr>
          <p:nvPr/>
        </p:nvSpPr>
        <p:spPr bwMode="auto">
          <a:xfrm>
            <a:off x="6443663" y="2851621"/>
            <a:ext cx="265162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 indent="-1143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buFont typeface="Arial" pitchFamily="34" charset="0"/>
              <a:buChar char="•"/>
            </a:pPr>
            <a:r>
              <a:rPr lang="pt-BR" altLang="pt-BR" sz="1800" dirty="0"/>
              <a:t>Recursos Organizacionais</a:t>
            </a:r>
          </a:p>
          <a:p>
            <a:pPr eaLnBrk="1" hangingPunct="1">
              <a:buFont typeface="Arial" pitchFamily="34" charset="0"/>
              <a:buChar char="•"/>
            </a:pPr>
            <a:r>
              <a:rPr lang="pt-BR" altLang="pt-BR" sz="1800" dirty="0"/>
              <a:t>Infraestrutura</a:t>
            </a:r>
          </a:p>
          <a:p>
            <a:pPr eaLnBrk="1" hangingPunct="1">
              <a:buFont typeface="Arial" pitchFamily="34" charset="0"/>
              <a:buChar char="•"/>
            </a:pPr>
            <a:r>
              <a:rPr lang="pt-BR" altLang="pt-BR" sz="1800" dirty="0"/>
              <a:t>Arquitetura de TI</a:t>
            </a:r>
          </a:p>
          <a:p>
            <a:pPr eaLnBrk="1" hangingPunct="1">
              <a:buFont typeface="Arial" pitchFamily="34" charset="0"/>
              <a:buChar char="•"/>
            </a:pPr>
            <a:r>
              <a:rPr lang="pt-BR" altLang="pt-BR" sz="1800" dirty="0"/>
              <a:t>Recursos Humanos</a:t>
            </a:r>
          </a:p>
        </p:txBody>
      </p:sp>
      <p:grpSp>
        <p:nvGrpSpPr>
          <p:cNvPr id="15" name="Group 14"/>
          <p:cNvGrpSpPr>
            <a:grpSpLocks/>
          </p:cNvGrpSpPr>
          <p:nvPr/>
        </p:nvGrpSpPr>
        <p:grpSpPr bwMode="auto">
          <a:xfrm>
            <a:off x="611188" y="2276946"/>
            <a:ext cx="6121400" cy="647700"/>
            <a:chOff x="611560" y="2132856"/>
            <a:chExt cx="6120680" cy="648072"/>
          </a:xfrm>
        </p:grpSpPr>
        <p:sp>
          <p:nvSpPr>
            <p:cNvPr id="10" name="Up Arrow 9"/>
            <p:cNvSpPr/>
            <p:nvPr/>
          </p:nvSpPr>
          <p:spPr>
            <a:xfrm>
              <a:off x="611560" y="2132856"/>
              <a:ext cx="6120680" cy="648072"/>
            </a:xfrm>
            <a:prstGeom prst="upArrow">
              <a:avLst>
                <a:gd name="adj1" fmla="val 88593"/>
                <a:gd name="adj2" fmla="val 51960"/>
              </a:avLst>
            </a:prstGeom>
          </p:spPr>
          <p:style>
            <a:lnRef idx="0">
              <a:schemeClr val="accent1"/>
            </a:lnRef>
            <a:fillRef idx="3">
              <a:schemeClr val="accent1"/>
            </a:fillRef>
            <a:effectRef idx="3">
              <a:schemeClr val="accent1"/>
            </a:effectRef>
            <a:fontRef idx="minor">
              <a:schemeClr val="lt1"/>
            </a:fontRef>
          </p:style>
          <p:txBody>
            <a:bodyPr/>
            <a:lstStyle/>
            <a:p>
              <a:pPr algn="ctr" fontAlgn="auto">
                <a:spcBef>
                  <a:spcPts val="0"/>
                </a:spcBef>
                <a:spcAft>
                  <a:spcPts val="0"/>
                </a:spcAft>
                <a:defRPr/>
              </a:pPr>
              <a:endParaRPr lang="pt-BR" sz="2200">
                <a:solidFill>
                  <a:schemeClr val="bg1"/>
                </a:solidFill>
                <a:cs typeface="Calibri" pitchFamily="34" charset="0"/>
              </a:endParaRPr>
            </a:p>
          </p:txBody>
        </p:sp>
        <p:sp>
          <p:nvSpPr>
            <p:cNvPr id="15379" name="TextBox 12"/>
            <p:cNvSpPr txBox="1">
              <a:spLocks noChangeArrowheads="1"/>
            </p:cNvSpPr>
            <p:nvPr/>
          </p:nvSpPr>
          <p:spPr bwMode="auto">
            <a:xfrm>
              <a:off x="2855554" y="2226059"/>
              <a:ext cx="139236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altLang="pt-BR" sz="2200">
                  <a:solidFill>
                    <a:schemeClr val="bg1"/>
                  </a:solidFill>
                </a:rPr>
                <a:t>Integração</a:t>
              </a:r>
            </a:p>
          </p:txBody>
        </p:sp>
      </p:grpSp>
      <p:grpSp>
        <p:nvGrpSpPr>
          <p:cNvPr id="16" name="Group 15"/>
          <p:cNvGrpSpPr>
            <a:grpSpLocks/>
          </p:cNvGrpSpPr>
          <p:nvPr/>
        </p:nvGrpSpPr>
        <p:grpSpPr bwMode="auto">
          <a:xfrm>
            <a:off x="684213" y="4004146"/>
            <a:ext cx="5903912" cy="647700"/>
            <a:chOff x="683568" y="3861047"/>
            <a:chExt cx="5904656" cy="648073"/>
          </a:xfrm>
        </p:grpSpPr>
        <p:sp>
          <p:nvSpPr>
            <p:cNvPr id="12" name="Down Arrow 11"/>
            <p:cNvSpPr/>
            <p:nvPr/>
          </p:nvSpPr>
          <p:spPr>
            <a:xfrm>
              <a:off x="683568" y="3861047"/>
              <a:ext cx="5904656" cy="648073"/>
            </a:xfrm>
            <a:prstGeom prst="downArrow">
              <a:avLst>
                <a:gd name="adj1" fmla="val 91256"/>
                <a:gd name="adj2" fmla="val 50000"/>
              </a:avLst>
            </a:prstGeom>
          </p:spPr>
          <p:style>
            <a:lnRef idx="0">
              <a:schemeClr val="accent6"/>
            </a:lnRef>
            <a:fillRef idx="3">
              <a:schemeClr val="accent6"/>
            </a:fillRef>
            <a:effectRef idx="3">
              <a:schemeClr val="accent6"/>
            </a:effectRef>
            <a:fontRef idx="minor">
              <a:schemeClr val="lt1"/>
            </a:fontRef>
          </p:style>
          <p:txBody>
            <a:bodyPr anchor="ctr" anchorCtr="1"/>
            <a:lstStyle/>
            <a:p>
              <a:pPr algn="ctr" fontAlgn="auto">
                <a:spcBef>
                  <a:spcPts val="0"/>
                </a:spcBef>
                <a:spcAft>
                  <a:spcPts val="0"/>
                </a:spcAft>
                <a:defRPr/>
              </a:pPr>
              <a:endParaRPr lang="pt-BR" sz="2200">
                <a:cs typeface="Calibri" pitchFamily="34" charset="0"/>
              </a:endParaRPr>
            </a:p>
          </p:txBody>
        </p:sp>
        <p:sp>
          <p:nvSpPr>
            <p:cNvPr id="15375" name="TextBox 13"/>
            <p:cNvSpPr txBox="1">
              <a:spLocks noChangeArrowheads="1"/>
            </p:cNvSpPr>
            <p:nvPr/>
          </p:nvSpPr>
          <p:spPr bwMode="auto">
            <a:xfrm>
              <a:off x="2028173" y="3890750"/>
              <a:ext cx="33371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pt-BR" altLang="pt-BR" sz="2200"/>
                <a:t>Independência &amp; Liberdade</a:t>
              </a:r>
            </a:p>
          </p:txBody>
        </p:sp>
      </p:grpSp>
    </p:spTree>
    <p:extLst>
      <p:ext uri="{BB962C8B-B14F-4D97-AF65-F5344CB8AC3E}">
        <p14:creationId xmlns:p14="http://schemas.microsoft.com/office/powerpoint/2010/main" val="11422465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87424"/>
            <a:ext cx="5062964" cy="6840760"/>
          </a:xfrm>
          <a:prstGeom prst="rect">
            <a:avLst/>
          </a:prstGeom>
          <a:ln>
            <a:noFill/>
          </a:ln>
          <a:effectLst>
            <a:reflection blurRad="12700" stA="30000" endPos="30000" dist="5000" dir="5400000" sy="-100000" algn="bl" rotWithShape="0"/>
          </a:effectLst>
          <a:scene3d>
            <a:camera prst="perspectiveContrastingLeftFacing">
              <a:rot lat="20392110" lon="416447" rev="20764733"/>
            </a:camera>
            <a:lightRig rig="threePt" dir="t">
              <a:rot lat="0" lon="0" rev="2700000"/>
            </a:lightRig>
          </a:scene3d>
          <a:sp3d z="127000">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682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dirty="0" smtClean="0"/>
              <a:t>As Ações Estratégicas</a:t>
            </a:r>
            <a:endParaRPr lang="pt-BR" dirty="0"/>
          </a:p>
        </p:txBody>
      </p:sp>
      <p:sp>
        <p:nvSpPr>
          <p:cNvPr id="4" name="Content Placeholder 3"/>
          <p:cNvSpPr>
            <a:spLocks noGrp="1"/>
          </p:cNvSpPr>
          <p:nvPr>
            <p:ph idx="1"/>
          </p:nvPr>
        </p:nvSpPr>
        <p:spPr/>
        <p:txBody>
          <a:bodyPr/>
          <a:lstStyle/>
          <a:p>
            <a:pPr marL="446088" indent="-446088">
              <a:buNone/>
            </a:pPr>
            <a:r>
              <a:rPr lang="pt-BR" dirty="0"/>
              <a:t>1 – Reduzir a fragmentação das iniciativas no SUS </a:t>
            </a:r>
            <a:endParaRPr lang="pt-BR" dirty="0" smtClean="0"/>
          </a:p>
          <a:p>
            <a:pPr marL="446088" indent="-446088">
              <a:buNone/>
            </a:pPr>
            <a:r>
              <a:rPr lang="pt-BR" dirty="0"/>
              <a:t>2 – Fortalecer a intersetorialidade de governança de e-Saúde </a:t>
            </a:r>
            <a:endParaRPr lang="pt-BR" dirty="0" smtClean="0"/>
          </a:p>
          <a:p>
            <a:pPr marL="446088" indent="-446088">
              <a:buNone/>
            </a:pPr>
            <a:r>
              <a:rPr lang="pt-BR" dirty="0" smtClean="0"/>
              <a:t>3 </a:t>
            </a:r>
            <a:r>
              <a:rPr lang="pt-BR" dirty="0"/>
              <a:t>– Elaborar o marco legal de e-Saúde no país </a:t>
            </a:r>
            <a:endParaRPr lang="pt-BR" dirty="0" smtClean="0"/>
          </a:p>
          <a:p>
            <a:pPr marL="446088" indent="-446088">
              <a:buNone/>
            </a:pPr>
            <a:r>
              <a:rPr lang="pt-BR" dirty="0"/>
              <a:t>4– Definir e implantar uma arquitetura para a e-Saúde </a:t>
            </a:r>
            <a:endParaRPr lang="pt-BR" dirty="0" smtClean="0"/>
          </a:p>
          <a:p>
            <a:pPr marL="446088" indent="-446088">
              <a:buNone/>
            </a:pPr>
            <a:r>
              <a:rPr lang="pt-BR" dirty="0"/>
              <a:t>5 – Definir e implantar os sistemas e serviços de </a:t>
            </a:r>
            <a:r>
              <a:rPr lang="pt-BR" dirty="0" smtClean="0"/>
              <a:t>e-Saúde</a:t>
            </a:r>
            <a:r>
              <a:rPr lang="pt-BR" baseline="30000" dirty="0" smtClean="0"/>
              <a:t> </a:t>
            </a:r>
            <a:r>
              <a:rPr lang="pt-BR" dirty="0"/>
              <a:t>integrados ao </a:t>
            </a:r>
            <a:r>
              <a:rPr lang="pt-BR" dirty="0" smtClean="0"/>
              <a:t>SUS</a:t>
            </a:r>
          </a:p>
          <a:p>
            <a:pPr marL="446088" indent="-446088">
              <a:buNone/>
            </a:pPr>
            <a:r>
              <a:rPr lang="pt-BR" dirty="0"/>
              <a:t>6 – Disponibilizar serviços de infraestrutura computacional </a:t>
            </a:r>
            <a:endParaRPr lang="pt-BR" dirty="0" smtClean="0"/>
          </a:p>
          <a:p>
            <a:pPr marL="446088" indent="-446088">
              <a:buNone/>
            </a:pPr>
            <a:r>
              <a:rPr lang="pt-BR" dirty="0"/>
              <a:t>7 – Criar arquitetura de referência para sustentação dos serviços de infraestrutura </a:t>
            </a:r>
            <a:endParaRPr lang="pt-BR" dirty="0" smtClean="0"/>
          </a:p>
          <a:p>
            <a:pPr marL="446088" indent="-446088">
              <a:buNone/>
            </a:pPr>
            <a:r>
              <a:rPr lang="pt-BR" dirty="0"/>
              <a:t>8 – Criar a certificação em e-Saúde para trabalhadores do SUS </a:t>
            </a:r>
            <a:endParaRPr lang="pt-BR" dirty="0" smtClean="0"/>
          </a:p>
          <a:p>
            <a:pPr marL="446088" indent="-446088">
              <a:buNone/>
            </a:pPr>
            <a:r>
              <a:rPr lang="pt-BR" dirty="0"/>
              <a:t>9 – Promover a facilitação do acesso à informação em saúde para a população </a:t>
            </a:r>
          </a:p>
        </p:txBody>
      </p:sp>
    </p:spTree>
    <p:extLst>
      <p:ext uri="{BB962C8B-B14F-4D97-AF65-F5344CB8AC3E}">
        <p14:creationId xmlns:p14="http://schemas.microsoft.com/office/powerpoint/2010/main" val="2641226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4"/>
          </p:nvPr>
        </p:nvSpPr>
        <p:spPr/>
        <p:txBody>
          <a:bodyPr/>
          <a:lstStyle/>
          <a:p>
            <a:pPr>
              <a:defRPr/>
            </a:pPr>
            <a:fld id="{06085A2C-B67A-4B8A-9DEE-3FE2F89BF0B0}" type="datetime3">
              <a:rPr lang="pt-BR" smtClean="0"/>
              <a:pPr>
                <a:defRPr/>
              </a:pPr>
              <a:t>03.09.14</a:t>
            </a:fld>
            <a:endParaRPr lang="pt-BR"/>
          </a:p>
        </p:txBody>
      </p:sp>
      <p:sp>
        <p:nvSpPr>
          <p:cNvPr id="6" name="Slide Number Placeholder 5"/>
          <p:cNvSpPr>
            <a:spLocks noGrp="1"/>
          </p:cNvSpPr>
          <p:nvPr>
            <p:ph type="sldNum" sz="quarter" idx="16"/>
          </p:nvPr>
        </p:nvSpPr>
        <p:spPr/>
        <p:txBody>
          <a:bodyPr/>
          <a:lstStyle/>
          <a:p>
            <a:pPr>
              <a:defRPr/>
            </a:pPr>
            <a:fld id="{7E89E901-CE6B-49FE-81A9-E29B7869BE7B}" type="slidenum">
              <a:rPr lang="pt-BR" smtClean="0"/>
              <a:pPr>
                <a:defRPr/>
              </a:pPr>
              <a:t>26</a:t>
            </a:fld>
            <a:endParaRPr lang="pt-B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0"/>
            <a:ext cx="9201150" cy="6910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607431"/>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4"/>
          </p:nvPr>
        </p:nvSpPr>
        <p:spPr/>
        <p:txBody>
          <a:bodyPr/>
          <a:lstStyle/>
          <a:p>
            <a:pPr>
              <a:defRPr/>
            </a:pPr>
            <a:fld id="{06085A2C-B67A-4B8A-9DEE-3FE2F89BF0B0}" type="datetime3">
              <a:rPr lang="pt-BR" smtClean="0"/>
              <a:pPr>
                <a:defRPr/>
              </a:pPr>
              <a:t>03.09.14</a:t>
            </a:fld>
            <a:endParaRPr lang="pt-BR"/>
          </a:p>
        </p:txBody>
      </p:sp>
      <p:sp>
        <p:nvSpPr>
          <p:cNvPr id="6" name="Slide Number Placeholder 5"/>
          <p:cNvSpPr>
            <a:spLocks noGrp="1"/>
          </p:cNvSpPr>
          <p:nvPr>
            <p:ph type="sldNum" sz="quarter" idx="16"/>
          </p:nvPr>
        </p:nvSpPr>
        <p:spPr/>
        <p:txBody>
          <a:bodyPr/>
          <a:lstStyle/>
          <a:p>
            <a:pPr>
              <a:defRPr/>
            </a:pPr>
            <a:fld id="{7E89E901-CE6B-49FE-81A9-E29B7869BE7B}" type="slidenum">
              <a:rPr lang="pt-BR" smtClean="0"/>
              <a:pPr>
                <a:defRPr/>
              </a:pPr>
              <a:t>27</a:t>
            </a:fld>
            <a:endParaRPr lang="pt-B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0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0496106"/>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5"/>
          <p:cNvSpPr>
            <a:spLocks noGrp="1"/>
          </p:cNvSpPr>
          <p:nvPr>
            <p:ph type="title"/>
          </p:nvPr>
        </p:nvSpPr>
        <p:spPr/>
        <p:txBody>
          <a:bodyPr/>
          <a:lstStyle/>
          <a:p>
            <a:r>
              <a:rPr lang="pt-BR" smtClean="0"/>
              <a:t>Processo Incremental e Iterativo</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7007276" cy="6477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4226591898"/>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dirty="0" smtClean="0"/>
              <a:t>Conclusão</a:t>
            </a:r>
            <a:endParaRPr lang="pt-BR" dirty="0"/>
          </a:p>
        </p:txBody>
      </p:sp>
      <p:sp>
        <p:nvSpPr>
          <p:cNvPr id="4" name="Content Placeholder 3"/>
          <p:cNvSpPr>
            <a:spLocks noGrp="1"/>
          </p:cNvSpPr>
          <p:nvPr>
            <p:ph idx="1"/>
          </p:nvPr>
        </p:nvSpPr>
        <p:spPr/>
        <p:txBody>
          <a:bodyPr/>
          <a:lstStyle/>
          <a:p>
            <a:r>
              <a:rPr lang="pt-BR" dirty="0" smtClean="0"/>
              <a:t>Lembrar da Necessidade de Estratégia para o Brasil</a:t>
            </a:r>
          </a:p>
          <a:p>
            <a:r>
              <a:rPr lang="pt-BR" dirty="0" smtClean="0"/>
              <a:t>Lembrar que são 7 pilares</a:t>
            </a:r>
          </a:p>
          <a:p>
            <a:pPr lvl="1"/>
            <a:r>
              <a:rPr lang="pt-BR" dirty="0" smtClean="0"/>
              <a:t>Liderança e Governança</a:t>
            </a:r>
          </a:p>
          <a:p>
            <a:pPr lvl="1"/>
            <a:r>
              <a:rPr lang="pt-BR" dirty="0" smtClean="0"/>
              <a:t>Investimento e Estratégia</a:t>
            </a:r>
          </a:p>
          <a:p>
            <a:pPr lvl="1"/>
            <a:r>
              <a:rPr lang="pt-BR" dirty="0" smtClean="0"/>
              <a:t>Legislação, Políticas e Regulação </a:t>
            </a:r>
          </a:p>
          <a:p>
            <a:pPr lvl="1"/>
            <a:r>
              <a:rPr lang="pt-BR" dirty="0" smtClean="0"/>
              <a:t>Sistemas e Serviços</a:t>
            </a:r>
          </a:p>
          <a:p>
            <a:pPr lvl="1"/>
            <a:r>
              <a:rPr lang="pt-BR" dirty="0" smtClean="0"/>
              <a:t>Padrões e Interoperabilidade</a:t>
            </a:r>
          </a:p>
          <a:p>
            <a:pPr lvl="1"/>
            <a:r>
              <a:rPr lang="pt-BR" dirty="0" smtClean="0"/>
              <a:t>Infraestrutura</a:t>
            </a:r>
          </a:p>
          <a:p>
            <a:pPr lvl="1"/>
            <a:r>
              <a:rPr lang="pt-BR" dirty="0" smtClean="0"/>
              <a:t>Recursos Humanos</a:t>
            </a:r>
          </a:p>
          <a:p>
            <a:r>
              <a:rPr lang="pt-BR" dirty="0" smtClean="0"/>
              <a:t>Atender </a:t>
            </a:r>
            <a:r>
              <a:rPr lang="pt-BR" dirty="0"/>
              <a:t>n</a:t>
            </a:r>
            <a:r>
              <a:rPr lang="pt-BR" dirty="0" smtClean="0"/>
              <a:t>ecessidades específicas, mas olhar para o </a:t>
            </a:r>
            <a:r>
              <a:rPr lang="pt-BR" u="sng" dirty="0" smtClean="0"/>
              <a:t>TODO</a:t>
            </a:r>
          </a:p>
          <a:p>
            <a:r>
              <a:rPr lang="pt-BR" dirty="0" smtClean="0"/>
              <a:t>Atrair parceiros no SUS, na Saúde Suplementar e em outros setores públicos e privados</a:t>
            </a:r>
            <a:endParaRPr lang="pt-BR" dirty="0"/>
          </a:p>
        </p:txBody>
      </p:sp>
    </p:spTree>
    <p:extLst>
      <p:ext uri="{BB962C8B-B14F-4D97-AF65-F5344CB8AC3E}">
        <p14:creationId xmlns:p14="http://schemas.microsoft.com/office/powerpoint/2010/main" val="1980769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BR" dirty="0"/>
              <a:t>Resolução WHA 66.24 </a:t>
            </a:r>
            <a:r>
              <a:rPr lang="pt-BR" dirty="0" smtClean="0"/>
              <a:t>da Assembleia da OMS</a:t>
            </a:r>
            <a:endParaRPr lang="pt-BR" dirty="0"/>
          </a:p>
        </p:txBody>
      </p:sp>
      <p:sp>
        <p:nvSpPr>
          <p:cNvPr id="4" name="Content Placeholder 3"/>
          <p:cNvSpPr>
            <a:spLocks noGrp="1"/>
          </p:cNvSpPr>
          <p:nvPr>
            <p:ph idx="1"/>
          </p:nvPr>
        </p:nvSpPr>
        <p:spPr>
          <a:xfrm>
            <a:off x="323527" y="764704"/>
            <a:ext cx="8532341" cy="5473700"/>
          </a:xfrm>
        </p:spPr>
        <p:txBody>
          <a:bodyPr/>
          <a:lstStyle/>
          <a:p>
            <a:pPr marL="0" indent="0">
              <a:buNone/>
            </a:pPr>
            <a:r>
              <a:rPr lang="pt-BR" sz="2400" b="1" dirty="0" err="1" smtClean="0">
                <a:solidFill>
                  <a:srgbClr val="000000"/>
                </a:solidFill>
                <a:latin typeface="Times New Roman"/>
              </a:rPr>
              <a:t>eHealth</a:t>
            </a:r>
            <a:r>
              <a:rPr lang="pt-BR" sz="2400" b="1" dirty="0" smtClean="0">
                <a:solidFill>
                  <a:srgbClr val="000000"/>
                </a:solidFill>
                <a:latin typeface="Times New Roman"/>
              </a:rPr>
              <a:t> </a:t>
            </a:r>
            <a:r>
              <a:rPr lang="pt-BR" sz="2400" b="1" dirty="0" err="1">
                <a:solidFill>
                  <a:srgbClr val="000000"/>
                </a:solidFill>
                <a:latin typeface="Times New Roman"/>
              </a:rPr>
              <a:t>standardization</a:t>
            </a:r>
            <a:r>
              <a:rPr lang="pt-BR" sz="2400" b="1" dirty="0">
                <a:solidFill>
                  <a:srgbClr val="000000"/>
                </a:solidFill>
                <a:latin typeface="Times New Roman"/>
              </a:rPr>
              <a:t> </a:t>
            </a:r>
            <a:r>
              <a:rPr lang="pt-BR" sz="2400" b="1" dirty="0" err="1">
                <a:solidFill>
                  <a:srgbClr val="000000"/>
                </a:solidFill>
                <a:latin typeface="Times New Roman"/>
              </a:rPr>
              <a:t>and</a:t>
            </a:r>
            <a:r>
              <a:rPr lang="pt-BR" sz="2400" b="1" dirty="0">
                <a:solidFill>
                  <a:srgbClr val="000000"/>
                </a:solidFill>
                <a:latin typeface="Times New Roman"/>
              </a:rPr>
              <a:t> </a:t>
            </a:r>
            <a:r>
              <a:rPr lang="pt-BR" sz="2400" b="1" dirty="0" err="1" smtClean="0">
                <a:solidFill>
                  <a:srgbClr val="000000"/>
                </a:solidFill>
                <a:latin typeface="Times New Roman"/>
              </a:rPr>
              <a:t>interoperability</a:t>
            </a:r>
            <a:endParaRPr lang="pt-BR" sz="2400" b="1" dirty="0" smtClean="0">
              <a:solidFill>
                <a:srgbClr val="000000"/>
              </a:solidFill>
              <a:latin typeface="Times New Roman"/>
            </a:endParaRPr>
          </a:p>
          <a:p>
            <a:pPr marL="0" indent="0">
              <a:buNone/>
            </a:pPr>
            <a:r>
              <a:rPr lang="en-US" sz="2000" dirty="0"/>
              <a:t>URGES Member States</a:t>
            </a:r>
            <a:r>
              <a:rPr lang="en-US" sz="2000" dirty="0" smtClean="0"/>
              <a:t>:</a:t>
            </a:r>
            <a:endParaRPr lang="en-US" sz="2000" dirty="0"/>
          </a:p>
          <a:p>
            <a:pPr marL="0" indent="0">
              <a:buNone/>
            </a:pPr>
            <a:r>
              <a:rPr lang="en-US" sz="2000" dirty="0"/>
              <a:t>(1) to consider, as appropriate, options to collaborate with relevant stakeholders, including national authorities, relevant ministries, health care providers, and academic institutions, in order to draw up a road map for implementation of </a:t>
            </a:r>
            <a:r>
              <a:rPr lang="en-US" sz="2000" dirty="0" err="1"/>
              <a:t>ehealth</a:t>
            </a:r>
            <a:r>
              <a:rPr lang="en-US" sz="2000" dirty="0"/>
              <a:t> and health data standards at national and subnational levels;</a:t>
            </a:r>
          </a:p>
          <a:p>
            <a:pPr marL="0" indent="0">
              <a:buNone/>
            </a:pPr>
            <a:r>
              <a:rPr lang="en-US" sz="2000" dirty="0"/>
              <a:t>(2) to consider developing, as appropriate, policies and legislative mechanisms linked to an overall national </a:t>
            </a:r>
            <a:r>
              <a:rPr lang="en-US" sz="2000" dirty="0" err="1"/>
              <a:t>eHealth</a:t>
            </a:r>
            <a:r>
              <a:rPr lang="en-US" sz="2000" dirty="0"/>
              <a:t> strategy, in order to ensure compliance in the adoption of </a:t>
            </a:r>
            <a:r>
              <a:rPr lang="en-US" sz="2000" dirty="0" err="1"/>
              <a:t>ehealth</a:t>
            </a:r>
            <a:r>
              <a:rPr lang="en-US" sz="2000" dirty="0"/>
              <a:t> and health data standards by the public and private sectors, as appropriate, and the donor community, as well as to ensure the privacy of personal clinical data;</a:t>
            </a:r>
          </a:p>
          <a:p>
            <a:pPr marL="0" indent="0">
              <a:buNone/>
            </a:pPr>
            <a:r>
              <a:rPr lang="en-US" sz="2000" dirty="0"/>
              <a:t>(3) to consider ways for ministries of health and public health authorities to work with their national representatives on the ICANN Governmental Advisory Committee in order to coordinate national positions towards the delegation, governance and operation of health-related global top-level domain names in all languages, including “.health”, in the interest of public health;</a:t>
            </a:r>
            <a:endParaRPr lang="pt-BR" sz="2000" dirty="0"/>
          </a:p>
        </p:txBody>
      </p:sp>
    </p:spTree>
    <p:extLst>
      <p:ext uri="{BB962C8B-B14F-4D97-AF65-F5344CB8AC3E}">
        <p14:creationId xmlns:p14="http://schemas.microsoft.com/office/powerpoint/2010/main" val="20904654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97152"/>
            <a:ext cx="7772400" cy="1944216"/>
          </a:xfrm>
        </p:spPr>
        <p:txBody>
          <a:bodyPr/>
          <a:lstStyle/>
          <a:p>
            <a:pPr algn="l"/>
            <a:r>
              <a:rPr lang="pt-BR" sz="1800" b="1" dirty="0" smtClean="0"/>
              <a:t>Lincoln </a:t>
            </a:r>
            <a:r>
              <a:rPr lang="pt-BR" sz="1800" b="1" dirty="0"/>
              <a:t>A Moura Jr, EE, MSc, DIC, PhD</a:t>
            </a:r>
            <a:br>
              <a:rPr lang="pt-BR" sz="1800" b="1" dirty="0"/>
            </a:br>
            <a:r>
              <a:rPr lang="pt-BR" sz="1800" dirty="0" smtClean="0"/>
              <a:t>President</a:t>
            </a:r>
            <a:r>
              <a:rPr lang="pt-BR" sz="1800" dirty="0"/>
              <a:t/>
            </a:r>
            <a:br>
              <a:rPr lang="pt-BR" sz="1800" dirty="0"/>
            </a:br>
            <a:r>
              <a:rPr lang="pt-BR" sz="1800" dirty="0" smtClean="0"/>
              <a:t>IMIA – International </a:t>
            </a:r>
            <a:r>
              <a:rPr lang="pt-BR" sz="1800" dirty="0"/>
              <a:t>Medical Informatics Association</a:t>
            </a:r>
            <a:br>
              <a:rPr lang="pt-BR" sz="1800" dirty="0"/>
            </a:br>
            <a:r>
              <a:rPr lang="pt-BR" sz="1800" dirty="0">
                <a:hlinkClick r:id="rId2"/>
              </a:rPr>
              <a:t>www.imia.org</a:t>
            </a:r>
            <a:r>
              <a:rPr lang="pt-BR" sz="1800" dirty="0"/>
              <a:t> - </a:t>
            </a:r>
            <a:r>
              <a:rPr lang="pt-BR" sz="1800" dirty="0">
                <a:hlinkClick r:id="rId3"/>
              </a:rPr>
              <a:t>lamoura@uol.com.br</a:t>
            </a:r>
            <a:r>
              <a:rPr lang="pt-BR" sz="1800" dirty="0"/>
              <a:t/>
            </a:r>
            <a:br>
              <a:rPr lang="pt-BR" sz="1800" dirty="0"/>
            </a:br>
            <a:r>
              <a:rPr lang="pt-BR" sz="1800" dirty="0"/>
              <a:t>+55 11 984 266 276</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764704"/>
            <a:ext cx="8884358" cy="33966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20456" y="4201924"/>
            <a:ext cx="3538661" cy="523220"/>
          </a:xfrm>
          <a:prstGeom prst="rect">
            <a:avLst/>
          </a:prstGeom>
          <a:noFill/>
        </p:spPr>
        <p:txBody>
          <a:bodyPr wrap="none" rtlCol="0">
            <a:spAutoFit/>
          </a:bodyPr>
          <a:lstStyle/>
          <a:p>
            <a:r>
              <a:rPr lang="pt-BR" sz="2800" dirty="0" smtClean="0">
                <a:latin typeface="Calibri" panose="020F0502020204030204" pitchFamily="34" charset="0"/>
              </a:rPr>
              <a:t>www.medinfo2015.org</a:t>
            </a:r>
            <a:endParaRPr lang="pt-BR" sz="2800" dirty="0">
              <a:latin typeface="Calibri" panose="020F0502020204030204" pitchFamily="34" charset="0"/>
            </a:endParaRPr>
          </a:p>
        </p:txBody>
      </p:sp>
    </p:spTree>
    <p:extLst>
      <p:ext uri="{BB962C8B-B14F-4D97-AF65-F5344CB8AC3E}">
        <p14:creationId xmlns:p14="http://schemas.microsoft.com/office/powerpoint/2010/main" val="3712892504"/>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spaço Reservado para Texto 43"/>
          <p:cNvSpPr>
            <a:spLocks noGrp="1"/>
          </p:cNvSpPr>
          <p:nvPr>
            <p:ph type="body" sz="quarter" idx="20"/>
          </p:nvPr>
        </p:nvSpPr>
        <p:spPr>
          <a:xfrm>
            <a:off x="458155" y="3737185"/>
            <a:ext cx="8228649" cy="490651"/>
          </a:xfrm>
        </p:spPr>
        <p:txBody>
          <a:bodyPr/>
          <a:lstStyle/>
          <a:p>
            <a:r>
              <a:rPr lang="pt-BR" dirty="0" smtClean="0"/>
              <a:t>Lincoln de Assis Moura Jr</a:t>
            </a:r>
            <a:endParaRPr lang="pt-BR" dirty="0"/>
          </a:p>
        </p:txBody>
      </p:sp>
      <p:sp>
        <p:nvSpPr>
          <p:cNvPr id="45" name="Espaço Reservado para Texto 44"/>
          <p:cNvSpPr>
            <a:spLocks noGrp="1"/>
          </p:cNvSpPr>
          <p:nvPr>
            <p:ph type="body" sz="quarter" idx="21"/>
          </p:nvPr>
        </p:nvSpPr>
        <p:spPr>
          <a:xfrm>
            <a:off x="458155" y="4227835"/>
            <a:ext cx="8228649" cy="452280"/>
          </a:xfrm>
        </p:spPr>
        <p:txBody>
          <a:bodyPr/>
          <a:lstStyle/>
          <a:p>
            <a:r>
              <a:rPr lang="pt-BR" dirty="0" smtClean="0"/>
              <a:t>+55 11 984266276 – lamoura@uol.com.br</a:t>
            </a:r>
            <a:endParaRPr lang="pt-BR" dirty="0"/>
          </a:p>
        </p:txBody>
      </p:sp>
    </p:spTree>
    <p:extLst>
      <p:ext uri="{BB962C8B-B14F-4D97-AF65-F5344CB8AC3E}">
        <p14:creationId xmlns:p14="http://schemas.microsoft.com/office/powerpoint/2010/main" val="1625481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pt-BR" smtClean="0"/>
              <a:t>As Ações Estratégicas</a:t>
            </a:r>
            <a:endParaRPr lang="pt-BR" dirty="0"/>
          </a:p>
        </p:txBody>
      </p:sp>
      <p:sp>
        <p:nvSpPr>
          <p:cNvPr id="5" name="Date Placeholder 4"/>
          <p:cNvSpPr>
            <a:spLocks noGrp="1"/>
          </p:cNvSpPr>
          <p:nvPr>
            <p:ph type="dt" sz="half" idx="10"/>
          </p:nvPr>
        </p:nvSpPr>
        <p:spPr/>
        <p:txBody>
          <a:bodyPr/>
          <a:lstStyle/>
          <a:p>
            <a:fld id="{FA7C28A2-5D34-41E2-B6A0-512B84008C92}" type="datetime3">
              <a:rPr lang="pt-BR"/>
              <a:pPr/>
              <a:t>03.09.14</a:t>
            </a:fld>
            <a:endParaRPr lang="pt-BR"/>
          </a:p>
        </p:txBody>
      </p:sp>
      <p:sp>
        <p:nvSpPr>
          <p:cNvPr id="6" name="Slide Number Placeholder 5"/>
          <p:cNvSpPr>
            <a:spLocks noGrp="1"/>
          </p:cNvSpPr>
          <p:nvPr>
            <p:ph type="sldNum" sz="quarter" idx="12"/>
          </p:nvPr>
        </p:nvSpPr>
        <p:spPr/>
        <p:txBody>
          <a:bodyPr/>
          <a:lstStyle/>
          <a:p>
            <a:fld id="{7E89E901-CE6B-49FE-81A9-E29B7869BE7B}" type="slidenum">
              <a:rPr lang="pt-BR"/>
              <a:pPr/>
              <a:t>32</a:t>
            </a:fld>
            <a:endParaRPr lang="pt-BR"/>
          </a:p>
        </p:txBody>
      </p:sp>
      <p:graphicFrame>
        <p:nvGraphicFramePr>
          <p:cNvPr id="10" name="Table 9"/>
          <p:cNvGraphicFramePr>
            <a:graphicFrameLocks noGrp="1"/>
          </p:cNvGraphicFramePr>
          <p:nvPr>
            <p:extLst>
              <p:ext uri="{D42A27DB-BD31-4B8C-83A1-F6EECF244321}">
                <p14:modId xmlns:p14="http://schemas.microsoft.com/office/powerpoint/2010/main" val="1716873490"/>
              </p:ext>
            </p:extLst>
          </p:nvPr>
        </p:nvGraphicFramePr>
        <p:xfrm>
          <a:off x="685800" y="990600"/>
          <a:ext cx="7924800" cy="3627120"/>
        </p:xfrm>
        <a:graphic>
          <a:graphicData uri="http://schemas.openxmlformats.org/drawingml/2006/table">
            <a:tbl>
              <a:tblPr firstRow="1" firstCol="1" bandRow="1">
                <a:tableStyleId>{7DF18680-E054-41AD-8BC1-D1AEF772440D}</a:tableStyleId>
              </a:tblPr>
              <a:tblGrid>
                <a:gridCol w="1524000"/>
                <a:gridCol w="2312546"/>
                <a:gridCol w="4088254"/>
              </a:tblGrid>
              <a:tr h="381000">
                <a:tc>
                  <a:txBody>
                    <a:bodyPr/>
                    <a:lstStyle/>
                    <a:p>
                      <a:pPr algn="just">
                        <a:lnSpc>
                          <a:spcPct val="125000"/>
                        </a:lnSpc>
                        <a:spcBef>
                          <a:spcPts val="0"/>
                        </a:spcBef>
                        <a:spcAft>
                          <a:spcPts val="0"/>
                        </a:spcAft>
                      </a:pPr>
                      <a:r>
                        <a:rPr lang="pt-BR" sz="1600" dirty="0" smtClean="0">
                          <a:effectLst/>
                        </a:rPr>
                        <a:t>Ação </a:t>
                      </a:r>
                      <a:r>
                        <a:rPr lang="pt-BR" sz="1600" dirty="0">
                          <a:effectLst/>
                        </a:rPr>
                        <a:t>Estratégica</a:t>
                      </a:r>
                      <a:endParaRPr lang="pt-BR" sz="1600" dirty="0">
                        <a:effectLst/>
                        <a:latin typeface="Calibri"/>
                        <a:ea typeface="Times New Roman"/>
                        <a:cs typeface="Calibri"/>
                      </a:endParaRPr>
                    </a:p>
                  </a:txBody>
                  <a:tcPr marL="68580" marR="68580" marT="0" marB="0"/>
                </a:tc>
                <a:tc>
                  <a:txBody>
                    <a:bodyPr/>
                    <a:lstStyle/>
                    <a:p>
                      <a:pPr algn="just">
                        <a:lnSpc>
                          <a:spcPct val="125000"/>
                        </a:lnSpc>
                        <a:spcBef>
                          <a:spcPts val="0"/>
                        </a:spcBef>
                        <a:spcAft>
                          <a:spcPts val="0"/>
                        </a:spcAft>
                      </a:pPr>
                      <a:r>
                        <a:rPr lang="pt-BR" sz="1600" dirty="0">
                          <a:effectLst/>
                        </a:rPr>
                        <a:t>Objetivo</a:t>
                      </a:r>
                      <a:endParaRPr lang="pt-BR" sz="1600" dirty="0">
                        <a:effectLst/>
                        <a:latin typeface="Calibri"/>
                        <a:ea typeface="Times New Roman"/>
                        <a:cs typeface="Calibri"/>
                      </a:endParaRPr>
                    </a:p>
                  </a:txBody>
                  <a:tcPr marL="68580" marR="68580" marT="0" marB="0"/>
                </a:tc>
                <a:tc>
                  <a:txBody>
                    <a:bodyPr/>
                    <a:lstStyle/>
                    <a:p>
                      <a:pPr algn="just">
                        <a:lnSpc>
                          <a:spcPct val="125000"/>
                        </a:lnSpc>
                        <a:spcBef>
                          <a:spcPts val="0"/>
                        </a:spcBef>
                        <a:spcAft>
                          <a:spcPts val="0"/>
                        </a:spcAft>
                      </a:pPr>
                      <a:r>
                        <a:rPr lang="pt-BR" sz="1600" dirty="0">
                          <a:effectLst/>
                        </a:rPr>
                        <a:t>Resultados</a:t>
                      </a:r>
                      <a:r>
                        <a:rPr lang="en-US" sz="1600" dirty="0">
                          <a:effectLst/>
                        </a:rPr>
                        <a:t> </a:t>
                      </a:r>
                      <a:r>
                        <a:rPr lang="en-US" sz="1600" dirty="0" err="1">
                          <a:effectLst/>
                        </a:rPr>
                        <a:t>Esperados</a:t>
                      </a:r>
                      <a:endParaRPr lang="pt-BR" sz="1600" dirty="0">
                        <a:effectLst/>
                        <a:latin typeface="Calibri"/>
                        <a:ea typeface="Times New Roman"/>
                        <a:cs typeface="Calibri"/>
                      </a:endParaRPr>
                    </a:p>
                  </a:txBody>
                  <a:tcPr marL="68580" marR="68580" marT="0" marB="0"/>
                </a:tc>
              </a:tr>
              <a:tr h="3146494">
                <a:tc>
                  <a:txBody>
                    <a:bodyPr/>
                    <a:lstStyle/>
                    <a:p>
                      <a:pPr algn="l">
                        <a:spcAft>
                          <a:spcPts val="0"/>
                        </a:spcAft>
                      </a:pPr>
                      <a:r>
                        <a:rPr lang="pt-BR" sz="1600" dirty="0">
                          <a:effectLst/>
                        </a:rPr>
                        <a:t>Reduzir a Fragmentação das Iniciativas no SUS</a:t>
                      </a:r>
                      <a:endParaRPr lang="pt-BR" sz="1600" dirty="0">
                        <a:effectLst/>
                        <a:latin typeface="Calibri"/>
                        <a:ea typeface="Times New Roman"/>
                        <a:cs typeface="Calibri"/>
                      </a:endParaRPr>
                    </a:p>
                  </a:txBody>
                  <a:tcPr marL="68580" marR="68580" marT="0" marB="0"/>
                </a:tc>
                <a:tc>
                  <a:txBody>
                    <a:bodyPr/>
                    <a:lstStyle/>
                    <a:p>
                      <a:pPr algn="l">
                        <a:spcAft>
                          <a:spcPts val="300"/>
                        </a:spcAft>
                      </a:pPr>
                      <a:r>
                        <a:rPr lang="pt-BR" sz="1600">
                          <a:effectLst/>
                        </a:rPr>
                        <a:t>Fortalecer as instâncias de governança da informação no SUS / MS e promover o alinhamento das suas ações.</a:t>
                      </a:r>
                    </a:p>
                    <a:p>
                      <a:pPr algn="l">
                        <a:spcAft>
                          <a:spcPts val="300"/>
                        </a:spcAft>
                      </a:pPr>
                      <a:r>
                        <a:rPr lang="pt-BR" sz="1600">
                          <a:effectLst/>
                        </a:rPr>
                        <a:t>Organizar o ambiente de implantação da Visão de e-Saúde. </a:t>
                      </a:r>
                    </a:p>
                    <a:p>
                      <a:pPr algn="l">
                        <a:spcAft>
                          <a:spcPts val="300"/>
                        </a:spcAft>
                      </a:pPr>
                      <a:r>
                        <a:rPr lang="pt-BR" sz="1600">
                          <a:effectLst/>
                        </a:rPr>
                        <a:t>Construir um arcabouço institucional capaz de orquestrar as inúmeras ações em curso no âmbito da e-Saúde.</a:t>
                      </a:r>
                      <a:endParaRPr lang="pt-BR" sz="1600">
                        <a:effectLst/>
                        <a:latin typeface="Calibri"/>
                        <a:ea typeface="Times New Roman"/>
                        <a:cs typeface="Calibri"/>
                      </a:endParaRPr>
                    </a:p>
                  </a:txBody>
                  <a:tcPr marL="68580" marR="68580" marT="0" marB="0"/>
                </a:tc>
                <a:tc>
                  <a:txBody>
                    <a:bodyPr/>
                    <a:lstStyle/>
                    <a:p>
                      <a:pPr marL="174625" lvl="0" indent="-174625" algn="l">
                        <a:spcAft>
                          <a:spcPts val="300"/>
                        </a:spcAft>
                        <a:buFont typeface="Symbol"/>
                        <a:buChar char=""/>
                      </a:pPr>
                      <a:r>
                        <a:rPr lang="pt-BR" sz="1600" dirty="0">
                          <a:effectLst/>
                        </a:rPr>
                        <a:t>Redução das barreiras para interoperabilidade entre os sistemas;</a:t>
                      </a:r>
                    </a:p>
                    <a:p>
                      <a:pPr marL="174625" lvl="0" indent="-174625" algn="l">
                        <a:spcAft>
                          <a:spcPts val="300"/>
                        </a:spcAft>
                        <a:buFont typeface="Symbol"/>
                        <a:buChar char=""/>
                      </a:pPr>
                      <a:r>
                        <a:rPr lang="pt-BR" sz="1600" dirty="0">
                          <a:effectLst/>
                        </a:rPr>
                        <a:t>Redução da instabilidade administrativa a cada ciclo de gestão;</a:t>
                      </a:r>
                    </a:p>
                    <a:p>
                      <a:pPr marL="174625" lvl="0" indent="-174625" algn="l">
                        <a:spcAft>
                          <a:spcPts val="300"/>
                        </a:spcAft>
                        <a:buFont typeface="Symbol"/>
                        <a:buChar char=""/>
                      </a:pPr>
                      <a:r>
                        <a:rPr lang="pt-BR" sz="1600" dirty="0">
                          <a:effectLst/>
                        </a:rPr>
                        <a:t>Existência de ambiente favorável à definição de políticas e a gestão de mudanças;</a:t>
                      </a:r>
                    </a:p>
                    <a:p>
                      <a:pPr marL="174625" lvl="0" indent="-174625" algn="l">
                        <a:spcAft>
                          <a:spcPts val="300"/>
                        </a:spcAft>
                        <a:buFont typeface="Symbol"/>
                        <a:buChar char=""/>
                      </a:pPr>
                      <a:r>
                        <a:rPr lang="pt-BR" sz="1600" dirty="0">
                          <a:effectLst/>
                        </a:rPr>
                        <a:t>Estratégia de construção coletiva de e-Saúde consolidada;</a:t>
                      </a:r>
                    </a:p>
                    <a:p>
                      <a:pPr marL="174625" lvl="0" indent="-174625" algn="l">
                        <a:spcAft>
                          <a:spcPts val="300"/>
                        </a:spcAft>
                        <a:buFont typeface="Symbol"/>
                        <a:buChar char=""/>
                      </a:pPr>
                      <a:r>
                        <a:rPr lang="pt-BR" sz="1600" dirty="0">
                          <a:effectLst/>
                        </a:rPr>
                        <a:t>Uso corrente de melhores práticas para a construção da e-Saúde.</a:t>
                      </a:r>
                      <a:endParaRPr lang="pt-BR" sz="1600" dirty="0">
                        <a:effectLst/>
                        <a:latin typeface="Calibri"/>
                        <a:ea typeface="Times New Roman"/>
                        <a:cs typeface="Calibri"/>
                      </a:endParaRPr>
                    </a:p>
                  </a:txBody>
                  <a:tcPr marL="68580" marR="68580" marT="0" marB="0"/>
                </a:tc>
              </a:tr>
            </a:tbl>
          </a:graphicData>
        </a:graphic>
      </p:graphicFrame>
    </p:spTree>
    <p:extLst>
      <p:ext uri="{BB962C8B-B14F-4D97-AF65-F5344CB8AC3E}">
        <p14:creationId xmlns:p14="http://schemas.microsoft.com/office/powerpoint/2010/main" val="3425804312"/>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As Ações Estratégicas</a:t>
            </a:r>
          </a:p>
        </p:txBody>
      </p:sp>
      <p:sp>
        <p:nvSpPr>
          <p:cNvPr id="5" name="Date Placeholder 4"/>
          <p:cNvSpPr>
            <a:spLocks noGrp="1"/>
          </p:cNvSpPr>
          <p:nvPr>
            <p:ph type="dt" sz="half" idx="14"/>
          </p:nvPr>
        </p:nvSpPr>
        <p:spPr/>
        <p:txBody>
          <a:bodyPr/>
          <a:lstStyle/>
          <a:p>
            <a:pPr>
              <a:defRPr/>
            </a:pPr>
            <a:fld id="{5FA77F9F-2DC1-41C0-B5DF-547885A7CC3C}" type="datetime3">
              <a:rPr lang="pt-BR"/>
              <a:pPr>
                <a:defRPr/>
              </a:pPr>
              <a:t>03.09.14</a:t>
            </a:fld>
            <a:endParaRPr lang="pt-BR"/>
          </a:p>
        </p:txBody>
      </p:sp>
      <p:sp>
        <p:nvSpPr>
          <p:cNvPr id="6" name="Slide Number Placeholder 5"/>
          <p:cNvSpPr>
            <a:spLocks noGrp="1"/>
          </p:cNvSpPr>
          <p:nvPr>
            <p:ph type="sldNum" sz="quarter" idx="16"/>
          </p:nvPr>
        </p:nvSpPr>
        <p:spPr/>
        <p:txBody>
          <a:bodyPr/>
          <a:lstStyle/>
          <a:p>
            <a:pPr>
              <a:defRPr/>
            </a:pPr>
            <a:fld id="{7E89E901-CE6B-49FE-81A9-E29B7869BE7B}" type="slidenum">
              <a:rPr lang="pt-BR"/>
              <a:pPr>
                <a:defRPr/>
              </a:pPr>
              <a:t>33</a:t>
            </a:fld>
            <a:endParaRPr lang="pt-BR"/>
          </a:p>
        </p:txBody>
      </p:sp>
      <p:graphicFrame>
        <p:nvGraphicFramePr>
          <p:cNvPr id="7" name="Table 6"/>
          <p:cNvGraphicFramePr>
            <a:graphicFrameLocks noGrp="1"/>
          </p:cNvGraphicFramePr>
          <p:nvPr>
            <p:extLst>
              <p:ext uri="{D42A27DB-BD31-4B8C-83A1-F6EECF244321}">
                <p14:modId xmlns:p14="http://schemas.microsoft.com/office/powerpoint/2010/main" val="594591792"/>
              </p:ext>
            </p:extLst>
          </p:nvPr>
        </p:nvGraphicFramePr>
        <p:xfrm>
          <a:off x="685800" y="990600"/>
          <a:ext cx="8153400" cy="5242560"/>
        </p:xfrm>
        <a:graphic>
          <a:graphicData uri="http://schemas.openxmlformats.org/drawingml/2006/table">
            <a:tbl>
              <a:tblPr firstRow="1" firstCol="1" bandRow="1">
                <a:tableStyleId>{073A0DAA-6AF3-43AB-8588-CEC1D06C72B9}</a:tableStyleId>
              </a:tblPr>
              <a:tblGrid>
                <a:gridCol w="1524000"/>
                <a:gridCol w="2439744"/>
                <a:gridCol w="4189656"/>
              </a:tblGrid>
              <a:tr h="381000">
                <a:tc>
                  <a:txBody>
                    <a:bodyPr/>
                    <a:lstStyle/>
                    <a:p>
                      <a:pPr algn="just">
                        <a:lnSpc>
                          <a:spcPct val="125000"/>
                        </a:lnSpc>
                        <a:spcBef>
                          <a:spcPts val="0"/>
                        </a:spcBef>
                        <a:spcAft>
                          <a:spcPts val="600"/>
                        </a:spcAft>
                      </a:pPr>
                      <a:r>
                        <a:rPr lang="pt-BR" sz="1600" dirty="0">
                          <a:effectLst/>
                        </a:rPr>
                        <a:t>Ação Estratégica</a:t>
                      </a:r>
                      <a:endParaRPr lang="pt-BR" sz="1600" dirty="0">
                        <a:effectLst/>
                        <a:latin typeface="Calibri"/>
                        <a:ea typeface="Times New Roman"/>
                        <a:cs typeface="Calibri"/>
                      </a:endParaRPr>
                    </a:p>
                  </a:txBody>
                  <a:tcPr marL="68580" marR="68580" marT="0" marB="0"/>
                </a:tc>
                <a:tc>
                  <a:txBody>
                    <a:bodyPr/>
                    <a:lstStyle/>
                    <a:p>
                      <a:pPr algn="just">
                        <a:lnSpc>
                          <a:spcPct val="125000"/>
                        </a:lnSpc>
                        <a:spcBef>
                          <a:spcPts val="0"/>
                        </a:spcBef>
                        <a:spcAft>
                          <a:spcPts val="600"/>
                        </a:spcAft>
                      </a:pPr>
                      <a:r>
                        <a:rPr lang="pt-BR" sz="1600" dirty="0" smtClean="0">
                          <a:effectLst/>
                        </a:rPr>
                        <a:t>Objetivo</a:t>
                      </a:r>
                      <a:endParaRPr lang="pt-BR" sz="1600" dirty="0">
                        <a:effectLst/>
                        <a:latin typeface="Calibri"/>
                        <a:ea typeface="Times New Roman"/>
                        <a:cs typeface="Calibri"/>
                      </a:endParaRPr>
                    </a:p>
                  </a:txBody>
                  <a:tcPr marL="68580" marR="68580" marT="0" marB="0"/>
                </a:tc>
                <a:tc>
                  <a:txBody>
                    <a:bodyPr/>
                    <a:lstStyle/>
                    <a:p>
                      <a:pPr algn="just">
                        <a:lnSpc>
                          <a:spcPct val="125000"/>
                        </a:lnSpc>
                        <a:spcBef>
                          <a:spcPts val="0"/>
                        </a:spcBef>
                        <a:spcAft>
                          <a:spcPts val="600"/>
                        </a:spcAft>
                      </a:pPr>
                      <a:r>
                        <a:rPr lang="pt-BR" sz="1600" dirty="0">
                          <a:effectLst/>
                        </a:rPr>
                        <a:t>Resultados</a:t>
                      </a:r>
                      <a:r>
                        <a:rPr lang="en-US" sz="1600" dirty="0">
                          <a:effectLst/>
                        </a:rPr>
                        <a:t> </a:t>
                      </a:r>
                      <a:r>
                        <a:rPr lang="en-US" sz="1600" dirty="0" err="1">
                          <a:effectLst/>
                        </a:rPr>
                        <a:t>Esperados</a:t>
                      </a:r>
                      <a:endParaRPr lang="pt-BR" sz="1600" dirty="0">
                        <a:effectLst/>
                        <a:latin typeface="Calibri"/>
                        <a:ea typeface="Times New Roman"/>
                        <a:cs typeface="Calibri"/>
                      </a:endParaRPr>
                    </a:p>
                  </a:txBody>
                  <a:tcPr marL="68580" marR="68580" marT="0" marB="0"/>
                </a:tc>
              </a:tr>
              <a:tr h="3565508">
                <a:tc>
                  <a:txBody>
                    <a:bodyPr/>
                    <a:lstStyle/>
                    <a:p>
                      <a:pPr algn="l">
                        <a:spcAft>
                          <a:spcPts val="0"/>
                        </a:spcAft>
                      </a:pPr>
                      <a:r>
                        <a:rPr lang="pt-BR" sz="1600">
                          <a:effectLst/>
                        </a:rPr>
                        <a:t>Fortalecer a Intersetorialidade de Governança de e-Saúde</a:t>
                      </a:r>
                      <a:endParaRPr lang="pt-BR" sz="1600">
                        <a:effectLst/>
                        <a:latin typeface="Calibri"/>
                        <a:ea typeface="Times New Roman"/>
                        <a:cs typeface="Calibri"/>
                      </a:endParaRPr>
                    </a:p>
                  </a:txBody>
                  <a:tcPr marL="68580" marR="68580" marT="0" marB="0"/>
                </a:tc>
                <a:tc>
                  <a:txBody>
                    <a:bodyPr/>
                    <a:lstStyle/>
                    <a:p>
                      <a:pPr algn="l">
                        <a:spcAft>
                          <a:spcPts val="300"/>
                        </a:spcAft>
                      </a:pPr>
                      <a:r>
                        <a:rPr lang="pt-BR" sz="1600" dirty="0">
                          <a:effectLst/>
                        </a:rPr>
                        <a:t>Dar uma dimensão nacional à Visão de e-Saúde para o Brasil, integrando programas e agregando recursos de todos os setores de governo, da sociedade civil e da iniciativa privada para viabilizar a Visão de e-Saúde proposta neste documento.</a:t>
                      </a:r>
                      <a:endParaRPr lang="pt-BR" sz="1600" dirty="0">
                        <a:effectLst/>
                        <a:latin typeface="Calibri"/>
                        <a:ea typeface="Times New Roman"/>
                        <a:cs typeface="Calibri"/>
                      </a:endParaRPr>
                    </a:p>
                  </a:txBody>
                  <a:tcPr marL="68580" marR="68580" marT="0" marB="0"/>
                </a:tc>
                <a:tc>
                  <a:txBody>
                    <a:bodyPr/>
                    <a:lstStyle/>
                    <a:p>
                      <a:pPr marL="174625" lvl="0" indent="-174625" algn="l">
                        <a:spcAft>
                          <a:spcPts val="300"/>
                        </a:spcAft>
                        <a:buFont typeface="Symbol"/>
                        <a:buChar char=""/>
                      </a:pPr>
                      <a:r>
                        <a:rPr lang="pt-BR" sz="1600" dirty="0">
                          <a:effectLst/>
                        </a:rPr>
                        <a:t>Ações </a:t>
                      </a:r>
                      <a:r>
                        <a:rPr lang="pt-BR" sz="1600" dirty="0" err="1">
                          <a:effectLst/>
                        </a:rPr>
                        <a:t>intersetoriais</a:t>
                      </a:r>
                      <a:r>
                        <a:rPr lang="pt-BR" sz="1600" dirty="0">
                          <a:effectLst/>
                        </a:rPr>
                        <a:t> desenvolvidas para viabilizar a Visão de e-Saúde;</a:t>
                      </a:r>
                    </a:p>
                    <a:p>
                      <a:pPr marL="174625" lvl="0" indent="-174625" algn="l">
                        <a:spcAft>
                          <a:spcPts val="300"/>
                        </a:spcAft>
                        <a:buFont typeface="Symbol"/>
                        <a:buChar char=""/>
                      </a:pPr>
                      <a:r>
                        <a:rPr lang="pt-BR" sz="1600" dirty="0">
                          <a:effectLst/>
                        </a:rPr>
                        <a:t>Alinhamento estratégico dos programas de governo, com definição de investimento para e-Saúde;</a:t>
                      </a:r>
                    </a:p>
                    <a:p>
                      <a:pPr marL="174625" lvl="0" indent="-174625" algn="l">
                        <a:spcAft>
                          <a:spcPts val="300"/>
                        </a:spcAft>
                        <a:buFont typeface="Symbol"/>
                        <a:buChar char=""/>
                      </a:pPr>
                      <a:r>
                        <a:rPr lang="pt-BR" sz="1600" dirty="0">
                          <a:effectLst/>
                        </a:rPr>
                        <a:t>Rede Nacional de Centros de Pesquisa e Ensino em e-Saúde consolidada como componente complexo de P&amp;D em e-Saúde;</a:t>
                      </a:r>
                    </a:p>
                    <a:p>
                      <a:pPr marL="174625" lvl="0" indent="-174625" algn="l">
                        <a:spcAft>
                          <a:spcPts val="300"/>
                        </a:spcAft>
                        <a:buFont typeface="Symbol"/>
                        <a:buChar char=""/>
                      </a:pPr>
                      <a:r>
                        <a:rPr lang="pt-BR" sz="1600" dirty="0">
                          <a:effectLst/>
                        </a:rPr>
                        <a:t>Existência de entidades de referência consolidadas para os demais componentes de e-Saúde;</a:t>
                      </a:r>
                    </a:p>
                    <a:p>
                      <a:pPr marL="174625" lvl="0" indent="-174625" algn="l">
                        <a:spcAft>
                          <a:spcPts val="300"/>
                        </a:spcAft>
                        <a:buFont typeface="Symbol"/>
                        <a:buChar char=""/>
                      </a:pPr>
                      <a:r>
                        <a:rPr lang="pt-BR" sz="1600" dirty="0">
                          <a:effectLst/>
                        </a:rPr>
                        <a:t>Modelos definidos e avaliados para a gestão de investimento em e-Saúde: pesquisa, inovação, manutenção, infraestrutura, e eixos correlacionados;</a:t>
                      </a:r>
                    </a:p>
                    <a:p>
                      <a:pPr marL="174625" lvl="0" indent="-174625" algn="l">
                        <a:spcAft>
                          <a:spcPts val="300"/>
                        </a:spcAft>
                        <a:buFont typeface="Symbol"/>
                        <a:buChar char=""/>
                      </a:pPr>
                      <a:r>
                        <a:rPr lang="pt-BR" sz="1600" dirty="0">
                          <a:effectLst/>
                        </a:rPr>
                        <a:t>Existência de cultura e prática de </a:t>
                      </a:r>
                      <a:r>
                        <a:rPr lang="pt-BR" sz="1600" dirty="0" err="1">
                          <a:effectLst/>
                        </a:rPr>
                        <a:t>intersetorialidade</a:t>
                      </a:r>
                      <a:r>
                        <a:rPr lang="pt-BR" sz="1600" dirty="0">
                          <a:effectLst/>
                        </a:rPr>
                        <a:t> das ações governamentais;</a:t>
                      </a:r>
                    </a:p>
                    <a:p>
                      <a:pPr marL="174625" lvl="0" indent="-174625" algn="l">
                        <a:spcAft>
                          <a:spcPts val="300"/>
                        </a:spcAft>
                        <a:buFont typeface="Symbol"/>
                        <a:buChar char=""/>
                      </a:pPr>
                      <a:r>
                        <a:rPr lang="pt-BR" sz="1600" dirty="0">
                          <a:effectLst/>
                        </a:rPr>
                        <a:t>Estratégia de construção coletiva de e-Saúde consolidada.</a:t>
                      </a:r>
                      <a:endParaRPr lang="pt-BR" sz="1600" dirty="0">
                        <a:effectLst/>
                        <a:latin typeface="Calibri"/>
                        <a:ea typeface="Times New Roman"/>
                        <a:cs typeface="Calibri"/>
                      </a:endParaRPr>
                    </a:p>
                  </a:txBody>
                  <a:tcPr marL="68580" marR="68580" marT="0" marB="0"/>
                </a:tc>
              </a:tr>
            </a:tbl>
          </a:graphicData>
        </a:graphic>
      </p:graphicFrame>
    </p:spTree>
    <p:extLst>
      <p:ext uri="{BB962C8B-B14F-4D97-AF65-F5344CB8AC3E}">
        <p14:creationId xmlns:p14="http://schemas.microsoft.com/office/powerpoint/2010/main" val="888800449"/>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As Ações Estratégicas</a:t>
            </a:r>
            <a:endParaRPr lang="pt-BR" dirty="0"/>
          </a:p>
        </p:txBody>
      </p:sp>
      <p:sp>
        <p:nvSpPr>
          <p:cNvPr id="5" name="Date Placeholder 4"/>
          <p:cNvSpPr>
            <a:spLocks noGrp="1"/>
          </p:cNvSpPr>
          <p:nvPr>
            <p:ph type="dt" sz="half" idx="14"/>
          </p:nvPr>
        </p:nvSpPr>
        <p:spPr/>
        <p:txBody>
          <a:bodyPr/>
          <a:lstStyle/>
          <a:p>
            <a:pPr>
              <a:defRPr/>
            </a:pPr>
            <a:fld id="{A8CA191B-0EE3-4233-A48C-E2A9CDCCC634}" type="datetime3">
              <a:rPr lang="pt-BR"/>
              <a:pPr>
                <a:defRPr/>
              </a:pPr>
              <a:t>03.09.14</a:t>
            </a:fld>
            <a:endParaRPr lang="pt-BR"/>
          </a:p>
        </p:txBody>
      </p:sp>
      <p:sp>
        <p:nvSpPr>
          <p:cNvPr id="6" name="Slide Number Placeholder 5"/>
          <p:cNvSpPr>
            <a:spLocks noGrp="1"/>
          </p:cNvSpPr>
          <p:nvPr>
            <p:ph type="sldNum" sz="quarter" idx="16"/>
          </p:nvPr>
        </p:nvSpPr>
        <p:spPr/>
        <p:txBody>
          <a:bodyPr/>
          <a:lstStyle/>
          <a:p>
            <a:pPr>
              <a:defRPr/>
            </a:pPr>
            <a:fld id="{7E89E901-CE6B-49FE-81A9-E29B7869BE7B}" type="slidenum">
              <a:rPr lang="pt-BR"/>
              <a:pPr>
                <a:defRPr/>
              </a:pPr>
              <a:t>34</a:t>
            </a:fld>
            <a:endParaRPr lang="pt-BR"/>
          </a:p>
        </p:txBody>
      </p:sp>
      <p:graphicFrame>
        <p:nvGraphicFramePr>
          <p:cNvPr id="7" name="Table 6"/>
          <p:cNvGraphicFramePr>
            <a:graphicFrameLocks noGrp="1"/>
          </p:cNvGraphicFramePr>
          <p:nvPr>
            <p:extLst>
              <p:ext uri="{D42A27DB-BD31-4B8C-83A1-F6EECF244321}">
                <p14:modId xmlns:p14="http://schemas.microsoft.com/office/powerpoint/2010/main" val="2628018455"/>
              </p:ext>
            </p:extLst>
          </p:nvPr>
        </p:nvGraphicFramePr>
        <p:xfrm>
          <a:off x="685799" y="990600"/>
          <a:ext cx="8001001" cy="5524500"/>
        </p:xfrm>
        <a:graphic>
          <a:graphicData uri="http://schemas.openxmlformats.org/drawingml/2006/table">
            <a:tbl>
              <a:tblPr firstRow="1" firstCol="1" bandRow="1">
                <a:tableStyleId>{073A0DAA-6AF3-43AB-8588-CEC1D06C72B9}</a:tableStyleId>
              </a:tblPr>
              <a:tblGrid>
                <a:gridCol w="1538654"/>
                <a:gridCol w="1846385"/>
                <a:gridCol w="4615962"/>
              </a:tblGrid>
              <a:tr h="381000">
                <a:tc>
                  <a:txBody>
                    <a:bodyPr/>
                    <a:lstStyle/>
                    <a:p>
                      <a:pPr algn="just">
                        <a:lnSpc>
                          <a:spcPct val="125000"/>
                        </a:lnSpc>
                        <a:spcBef>
                          <a:spcPts val="0"/>
                        </a:spcBef>
                        <a:spcAft>
                          <a:spcPts val="600"/>
                        </a:spcAft>
                      </a:pPr>
                      <a:r>
                        <a:rPr lang="pt-BR" sz="1600" dirty="0">
                          <a:effectLst/>
                        </a:rPr>
                        <a:t>Ação Estratégica</a:t>
                      </a:r>
                      <a:endParaRPr lang="pt-BR" sz="1600" dirty="0">
                        <a:effectLst/>
                        <a:latin typeface="Calibri"/>
                        <a:ea typeface="Times New Roman"/>
                        <a:cs typeface="Calibri"/>
                      </a:endParaRPr>
                    </a:p>
                  </a:txBody>
                  <a:tcPr marL="68580" marR="68580" marT="0" marB="0"/>
                </a:tc>
                <a:tc>
                  <a:txBody>
                    <a:bodyPr/>
                    <a:lstStyle/>
                    <a:p>
                      <a:pPr algn="just">
                        <a:lnSpc>
                          <a:spcPct val="125000"/>
                        </a:lnSpc>
                        <a:spcBef>
                          <a:spcPts val="0"/>
                        </a:spcBef>
                        <a:spcAft>
                          <a:spcPts val="600"/>
                        </a:spcAft>
                      </a:pPr>
                      <a:r>
                        <a:rPr lang="pt-BR" sz="1600" dirty="0">
                          <a:effectLst/>
                        </a:rPr>
                        <a:t>Objetivo</a:t>
                      </a:r>
                      <a:endParaRPr lang="pt-BR" sz="1600" dirty="0">
                        <a:effectLst/>
                        <a:latin typeface="Calibri"/>
                        <a:ea typeface="Times New Roman"/>
                        <a:cs typeface="Calibri"/>
                      </a:endParaRPr>
                    </a:p>
                  </a:txBody>
                  <a:tcPr marL="68580" marR="68580" marT="0" marB="0"/>
                </a:tc>
                <a:tc>
                  <a:txBody>
                    <a:bodyPr/>
                    <a:lstStyle/>
                    <a:p>
                      <a:pPr algn="just">
                        <a:lnSpc>
                          <a:spcPct val="125000"/>
                        </a:lnSpc>
                        <a:spcBef>
                          <a:spcPts val="0"/>
                        </a:spcBef>
                        <a:spcAft>
                          <a:spcPts val="600"/>
                        </a:spcAft>
                      </a:pPr>
                      <a:r>
                        <a:rPr lang="pt-BR" sz="1600" dirty="0">
                          <a:effectLst/>
                        </a:rPr>
                        <a:t>Resultados</a:t>
                      </a:r>
                      <a:r>
                        <a:rPr lang="en-US" sz="1600" dirty="0">
                          <a:effectLst/>
                        </a:rPr>
                        <a:t> </a:t>
                      </a:r>
                      <a:r>
                        <a:rPr lang="en-US" sz="1600" dirty="0" err="1">
                          <a:effectLst/>
                        </a:rPr>
                        <a:t>Esperados</a:t>
                      </a:r>
                      <a:endParaRPr lang="pt-BR" sz="1600" dirty="0">
                        <a:effectLst/>
                        <a:latin typeface="Calibri"/>
                        <a:ea typeface="Times New Roman"/>
                        <a:cs typeface="Calibri"/>
                      </a:endParaRPr>
                    </a:p>
                  </a:txBody>
                  <a:tcPr marL="68580" marR="68580" marT="0" marB="0"/>
                </a:tc>
              </a:tr>
              <a:tr h="182880">
                <a:tc>
                  <a:txBody>
                    <a:bodyPr/>
                    <a:lstStyle/>
                    <a:p>
                      <a:pPr algn="l">
                        <a:spcAft>
                          <a:spcPts val="0"/>
                        </a:spcAft>
                      </a:pPr>
                      <a:r>
                        <a:rPr lang="pt-BR" sz="1600" dirty="0">
                          <a:effectLst/>
                        </a:rPr>
                        <a:t>Elaborar o Marco Legal de e-Saúde no País</a:t>
                      </a:r>
                      <a:endParaRPr lang="pt-BR" sz="1600" dirty="0">
                        <a:effectLst/>
                        <a:latin typeface="Calibri"/>
                        <a:ea typeface="Times New Roman"/>
                        <a:cs typeface="Calibri"/>
                      </a:endParaRPr>
                    </a:p>
                  </a:txBody>
                  <a:tcPr marL="68580" marR="68580" marT="0" marB="0"/>
                </a:tc>
                <a:tc>
                  <a:txBody>
                    <a:bodyPr/>
                    <a:lstStyle/>
                    <a:p>
                      <a:pPr algn="l">
                        <a:spcAft>
                          <a:spcPts val="300"/>
                        </a:spcAft>
                      </a:pPr>
                      <a:r>
                        <a:rPr lang="pt-BR" sz="1600" dirty="0">
                          <a:effectLst/>
                        </a:rPr>
                        <a:t>Adequar o marco legal para suportar as inovações do campo da atenção à saúde</a:t>
                      </a:r>
                      <a:endParaRPr lang="pt-BR" sz="1600" dirty="0">
                        <a:effectLst/>
                        <a:latin typeface="Calibri"/>
                        <a:ea typeface="Times New Roman"/>
                        <a:cs typeface="Calibri"/>
                      </a:endParaRPr>
                    </a:p>
                  </a:txBody>
                  <a:tcPr marL="68580" marR="68580" marT="0" marB="0"/>
                </a:tc>
                <a:tc>
                  <a:txBody>
                    <a:bodyPr/>
                    <a:lstStyle/>
                    <a:p>
                      <a:pPr marL="174625" lvl="0" indent="-174625" algn="l">
                        <a:spcAft>
                          <a:spcPts val="300"/>
                        </a:spcAft>
                        <a:buFont typeface="Symbol"/>
                        <a:buChar char=""/>
                      </a:pPr>
                      <a:r>
                        <a:rPr lang="pt-BR" sz="1600" dirty="0">
                          <a:effectLst/>
                        </a:rPr>
                        <a:t>Existência de um Marco Legal para e-Saúde, flexível e robusto, capaz de suportar o modelo de governança descentralizada, característica fundamental do SUS;</a:t>
                      </a:r>
                    </a:p>
                    <a:p>
                      <a:pPr marL="174625" lvl="0" indent="-174625" algn="l">
                        <a:spcAft>
                          <a:spcPts val="300"/>
                        </a:spcAft>
                        <a:buFont typeface="Symbol"/>
                        <a:buChar char=""/>
                      </a:pPr>
                      <a:r>
                        <a:rPr lang="pt-BR" sz="1600" dirty="0">
                          <a:effectLst/>
                        </a:rPr>
                        <a:t>Existência de legislação que favorece o desenvolvimento das Ações Estratégicas propostas;</a:t>
                      </a:r>
                    </a:p>
                    <a:p>
                      <a:pPr marL="174625" lvl="0" indent="-174625" algn="l">
                        <a:spcAft>
                          <a:spcPts val="300"/>
                        </a:spcAft>
                        <a:buFont typeface="Symbol"/>
                        <a:buChar char=""/>
                      </a:pPr>
                      <a:r>
                        <a:rPr lang="pt-BR" sz="1600" dirty="0">
                          <a:effectLst/>
                        </a:rPr>
                        <a:t>Existência de interlocução permanente com a sociedade, através do qual os descompassos entre os avanços tecnológicos e a legislação são equacionados e tratados de maneira sistemática;</a:t>
                      </a:r>
                    </a:p>
                    <a:p>
                      <a:pPr marL="174625" lvl="0" indent="-174625" algn="l">
                        <a:spcAft>
                          <a:spcPts val="300"/>
                        </a:spcAft>
                        <a:buFont typeface="Symbol"/>
                        <a:buChar char=""/>
                      </a:pPr>
                      <a:r>
                        <a:rPr lang="pt-BR" sz="1600" dirty="0">
                          <a:effectLst/>
                        </a:rPr>
                        <a:t>Redução dos custos decorrentes de liminares judiciais por de ausência de legislação;</a:t>
                      </a:r>
                    </a:p>
                    <a:p>
                      <a:pPr marL="174625" lvl="0" indent="-174625" algn="l">
                        <a:spcAft>
                          <a:spcPts val="300"/>
                        </a:spcAft>
                        <a:buFont typeface="Symbol"/>
                        <a:buChar char=""/>
                      </a:pPr>
                      <a:r>
                        <a:rPr lang="pt-BR" sz="1600" dirty="0">
                          <a:effectLst/>
                        </a:rPr>
                        <a:t>Redução da ingerência na gestão das informações de saúde;</a:t>
                      </a:r>
                    </a:p>
                    <a:p>
                      <a:pPr marL="174625" lvl="0" indent="-174625" algn="l">
                        <a:spcAft>
                          <a:spcPts val="300"/>
                        </a:spcAft>
                        <a:buFont typeface="Symbol"/>
                        <a:buChar char=""/>
                      </a:pPr>
                      <a:r>
                        <a:rPr lang="pt-BR" sz="1600" dirty="0">
                          <a:effectLst/>
                        </a:rPr>
                        <a:t>Existência de condições legais para o investimento necessário à implantação da e-Saúde no país;</a:t>
                      </a:r>
                    </a:p>
                    <a:p>
                      <a:pPr marL="174625" lvl="0" indent="-174625" algn="l">
                        <a:spcAft>
                          <a:spcPts val="300"/>
                        </a:spcAft>
                        <a:buFont typeface="Symbol"/>
                        <a:buChar char=""/>
                      </a:pPr>
                      <a:r>
                        <a:rPr lang="pt-BR" sz="1600" dirty="0">
                          <a:effectLst/>
                        </a:rPr>
                        <a:t>Clareza regulatória para o planejamento e investimento de longo prazo;</a:t>
                      </a:r>
                    </a:p>
                    <a:p>
                      <a:pPr marL="174625" lvl="0" indent="-174625" algn="l">
                        <a:spcAft>
                          <a:spcPts val="300"/>
                        </a:spcAft>
                        <a:buFont typeface="Symbol"/>
                        <a:buChar char=""/>
                      </a:pPr>
                      <a:r>
                        <a:rPr lang="pt-BR" sz="1600" dirty="0">
                          <a:effectLst/>
                        </a:rPr>
                        <a:t>Garantia da privacidade e proteção contra o uso indevido.</a:t>
                      </a:r>
                      <a:endParaRPr lang="pt-BR" sz="1600" dirty="0">
                        <a:effectLst/>
                        <a:latin typeface="Calibri"/>
                        <a:ea typeface="Times New Roman"/>
                        <a:cs typeface="Calibri"/>
                      </a:endParaRPr>
                    </a:p>
                  </a:txBody>
                  <a:tcPr marL="68580" marR="68580" marT="0" marB="0"/>
                </a:tc>
              </a:tr>
            </a:tbl>
          </a:graphicData>
        </a:graphic>
      </p:graphicFrame>
    </p:spTree>
    <p:extLst>
      <p:ext uri="{BB962C8B-B14F-4D97-AF65-F5344CB8AC3E}">
        <p14:creationId xmlns:p14="http://schemas.microsoft.com/office/powerpoint/2010/main" val="4125993655"/>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As Ações Estratégicas</a:t>
            </a:r>
            <a:endParaRPr lang="pt-BR" dirty="0"/>
          </a:p>
        </p:txBody>
      </p:sp>
      <p:sp>
        <p:nvSpPr>
          <p:cNvPr id="5" name="Date Placeholder 4"/>
          <p:cNvSpPr>
            <a:spLocks noGrp="1"/>
          </p:cNvSpPr>
          <p:nvPr>
            <p:ph type="dt" sz="half" idx="14"/>
          </p:nvPr>
        </p:nvSpPr>
        <p:spPr/>
        <p:txBody>
          <a:bodyPr/>
          <a:lstStyle/>
          <a:p>
            <a:pPr>
              <a:defRPr/>
            </a:pPr>
            <a:fld id="{B73C8453-0B4A-45F3-8B35-37D5844B54A6}" type="datetime3">
              <a:rPr lang="pt-BR"/>
              <a:pPr>
                <a:defRPr/>
              </a:pPr>
              <a:t>03.09.14</a:t>
            </a:fld>
            <a:endParaRPr lang="pt-BR"/>
          </a:p>
        </p:txBody>
      </p:sp>
      <p:sp>
        <p:nvSpPr>
          <p:cNvPr id="6" name="Slide Number Placeholder 5"/>
          <p:cNvSpPr>
            <a:spLocks noGrp="1"/>
          </p:cNvSpPr>
          <p:nvPr>
            <p:ph type="sldNum" sz="quarter" idx="16"/>
          </p:nvPr>
        </p:nvSpPr>
        <p:spPr/>
        <p:txBody>
          <a:bodyPr/>
          <a:lstStyle/>
          <a:p>
            <a:pPr>
              <a:defRPr/>
            </a:pPr>
            <a:fld id="{7E89E901-CE6B-49FE-81A9-E29B7869BE7B}" type="slidenum">
              <a:rPr lang="pt-BR"/>
              <a:pPr>
                <a:defRPr/>
              </a:pPr>
              <a:t>35</a:t>
            </a:fld>
            <a:endParaRPr lang="pt-BR"/>
          </a:p>
        </p:txBody>
      </p:sp>
      <p:graphicFrame>
        <p:nvGraphicFramePr>
          <p:cNvPr id="3" name="Table 2"/>
          <p:cNvGraphicFramePr>
            <a:graphicFrameLocks noGrp="1"/>
          </p:cNvGraphicFramePr>
          <p:nvPr>
            <p:extLst>
              <p:ext uri="{D42A27DB-BD31-4B8C-83A1-F6EECF244321}">
                <p14:modId xmlns:p14="http://schemas.microsoft.com/office/powerpoint/2010/main" val="922679724"/>
              </p:ext>
            </p:extLst>
          </p:nvPr>
        </p:nvGraphicFramePr>
        <p:xfrm>
          <a:off x="685800" y="990600"/>
          <a:ext cx="8077199" cy="4038600"/>
        </p:xfrm>
        <a:graphic>
          <a:graphicData uri="http://schemas.openxmlformats.org/drawingml/2006/table">
            <a:tbl>
              <a:tblPr firstRow="1" firstCol="1" bandRow="1">
                <a:tableStyleId>{073A0DAA-6AF3-43AB-8588-CEC1D06C72B9}</a:tableStyleId>
              </a:tblPr>
              <a:tblGrid>
                <a:gridCol w="1600200"/>
                <a:gridCol w="2514600"/>
                <a:gridCol w="3962399"/>
              </a:tblGrid>
              <a:tr h="381000">
                <a:tc>
                  <a:txBody>
                    <a:bodyPr/>
                    <a:lstStyle/>
                    <a:p>
                      <a:pPr algn="just">
                        <a:lnSpc>
                          <a:spcPct val="125000"/>
                        </a:lnSpc>
                        <a:spcBef>
                          <a:spcPts val="0"/>
                        </a:spcBef>
                        <a:spcAft>
                          <a:spcPts val="600"/>
                        </a:spcAft>
                      </a:pPr>
                      <a:r>
                        <a:rPr lang="pt-BR" sz="1600" dirty="0">
                          <a:effectLst/>
                        </a:rPr>
                        <a:t>Ação </a:t>
                      </a:r>
                      <a:r>
                        <a:rPr lang="pt-BR" sz="1600" dirty="0" smtClean="0">
                          <a:effectLst/>
                        </a:rPr>
                        <a:t>Estratégica</a:t>
                      </a:r>
                      <a:endParaRPr lang="pt-BR" sz="1600" dirty="0">
                        <a:effectLst/>
                        <a:latin typeface="Calibri"/>
                        <a:ea typeface="Times New Roman"/>
                        <a:cs typeface="Calibri"/>
                      </a:endParaRPr>
                    </a:p>
                  </a:txBody>
                  <a:tcPr marL="68580" marR="68580" marT="0" marB="0"/>
                </a:tc>
                <a:tc>
                  <a:txBody>
                    <a:bodyPr/>
                    <a:lstStyle/>
                    <a:p>
                      <a:pPr algn="just">
                        <a:lnSpc>
                          <a:spcPct val="125000"/>
                        </a:lnSpc>
                        <a:spcBef>
                          <a:spcPts val="0"/>
                        </a:spcBef>
                        <a:spcAft>
                          <a:spcPts val="600"/>
                        </a:spcAft>
                      </a:pPr>
                      <a:r>
                        <a:rPr lang="pt-BR" sz="1600" dirty="0">
                          <a:effectLst/>
                        </a:rPr>
                        <a:t>Objetivo</a:t>
                      </a:r>
                      <a:endParaRPr lang="pt-BR" sz="1600" dirty="0">
                        <a:effectLst/>
                        <a:latin typeface="Calibri"/>
                        <a:ea typeface="Times New Roman"/>
                        <a:cs typeface="Calibri"/>
                      </a:endParaRPr>
                    </a:p>
                  </a:txBody>
                  <a:tcPr marL="68580" marR="68580" marT="0" marB="0"/>
                </a:tc>
                <a:tc>
                  <a:txBody>
                    <a:bodyPr/>
                    <a:lstStyle/>
                    <a:p>
                      <a:pPr algn="just">
                        <a:lnSpc>
                          <a:spcPct val="125000"/>
                        </a:lnSpc>
                        <a:spcBef>
                          <a:spcPts val="0"/>
                        </a:spcBef>
                        <a:spcAft>
                          <a:spcPts val="600"/>
                        </a:spcAft>
                      </a:pPr>
                      <a:r>
                        <a:rPr lang="pt-BR" sz="1600" dirty="0">
                          <a:effectLst/>
                        </a:rPr>
                        <a:t>Resultados</a:t>
                      </a:r>
                      <a:r>
                        <a:rPr lang="en-US" sz="1600" dirty="0">
                          <a:effectLst/>
                        </a:rPr>
                        <a:t> </a:t>
                      </a:r>
                      <a:r>
                        <a:rPr lang="en-US" sz="1600" dirty="0" err="1">
                          <a:effectLst/>
                        </a:rPr>
                        <a:t>Esperados</a:t>
                      </a:r>
                      <a:endParaRPr lang="pt-BR" sz="1600" dirty="0">
                        <a:effectLst/>
                        <a:latin typeface="Calibri"/>
                        <a:ea typeface="Times New Roman"/>
                        <a:cs typeface="Calibri"/>
                      </a:endParaRPr>
                    </a:p>
                  </a:txBody>
                  <a:tcPr marL="68580" marR="68580" marT="0" marB="0"/>
                </a:tc>
              </a:tr>
              <a:tr h="182880">
                <a:tc>
                  <a:txBody>
                    <a:bodyPr/>
                    <a:lstStyle/>
                    <a:p>
                      <a:pPr algn="l">
                        <a:spcAft>
                          <a:spcPts val="0"/>
                        </a:spcAft>
                      </a:pPr>
                      <a:r>
                        <a:rPr lang="pt-BR" sz="1600" dirty="0">
                          <a:effectLst/>
                        </a:rPr>
                        <a:t>Definir e Implantar uma </a:t>
                      </a:r>
                      <a:r>
                        <a:rPr lang="pt-BR" sz="1600" dirty="0" smtClean="0">
                          <a:effectLst/>
                        </a:rPr>
                        <a:t>Arquitetura </a:t>
                      </a:r>
                      <a:r>
                        <a:rPr lang="pt-BR" sz="1600" dirty="0">
                          <a:effectLst/>
                        </a:rPr>
                        <a:t>para a </a:t>
                      </a:r>
                      <a:r>
                        <a:rPr lang="pt-BR" sz="1600" dirty="0" smtClean="0">
                          <a:effectLst/>
                        </a:rPr>
                        <a:t>e-Saúde</a:t>
                      </a:r>
                      <a:endParaRPr lang="pt-BR" sz="1600" dirty="0">
                        <a:effectLst/>
                        <a:latin typeface="Calibri"/>
                        <a:ea typeface="Times New Roman"/>
                        <a:cs typeface="Calibri"/>
                      </a:endParaRPr>
                    </a:p>
                  </a:txBody>
                  <a:tcPr marL="68580" marR="68580" marT="0" marB="0"/>
                </a:tc>
                <a:tc>
                  <a:txBody>
                    <a:bodyPr/>
                    <a:lstStyle/>
                    <a:p>
                      <a:pPr algn="l">
                        <a:spcAft>
                          <a:spcPts val="300"/>
                        </a:spcAft>
                      </a:pPr>
                      <a:r>
                        <a:rPr lang="pt-BR" sz="1600">
                          <a:effectLst/>
                        </a:rPr>
                        <a:t>Construção de uma arquitetura de e-Saúde composta ao menos pelos seguintes blocos reutilizáveis: Modelos de informação e Artefatos de Conhecimento, Modelo para Interoperabilidade, Serviços de Terminologia, Cadastros nacionais de identificação, Consentimento, Serviços e sistemas de segurança e privacidade, e Arquitetura de Intercâmbio de Informações de Saúde.</a:t>
                      </a:r>
                      <a:endParaRPr lang="pt-BR" sz="1600">
                        <a:effectLst/>
                        <a:latin typeface="Calibri"/>
                        <a:ea typeface="Times New Roman"/>
                        <a:cs typeface="Calibri"/>
                      </a:endParaRPr>
                    </a:p>
                  </a:txBody>
                  <a:tcPr marL="68580" marR="68580" marT="0" marB="0"/>
                </a:tc>
                <a:tc>
                  <a:txBody>
                    <a:bodyPr/>
                    <a:lstStyle/>
                    <a:p>
                      <a:pPr marL="174625" lvl="0" indent="-174625" algn="l">
                        <a:spcAft>
                          <a:spcPts val="300"/>
                        </a:spcAft>
                        <a:buFont typeface="Symbol"/>
                        <a:buChar char=""/>
                      </a:pPr>
                      <a:r>
                        <a:rPr lang="pt-BR" sz="1600" dirty="0">
                          <a:effectLst/>
                        </a:rPr>
                        <a:t>Arquitetura de e-Saúde definida e blocos construtores em uso corrente pelas três esferas de governo e iniciativa privada, após ter sido exaustivamente avaliada em ambientes controlados; </a:t>
                      </a:r>
                    </a:p>
                    <a:p>
                      <a:pPr marL="174625" lvl="0" indent="-174625" algn="l">
                        <a:spcAft>
                          <a:spcPts val="300"/>
                        </a:spcAft>
                        <a:buFont typeface="Symbol"/>
                        <a:buChar char=""/>
                      </a:pPr>
                      <a:r>
                        <a:rPr lang="pt-BR" sz="1600" dirty="0">
                          <a:effectLst/>
                        </a:rPr>
                        <a:t>Acesso ao RES e a outros Serviços e Sistemas de e-Saúde é feito de rotina, em ambiente seguro, com respeito à privacidade do indivíduo e trânsito intenso de dados clínicos com foco nos suporte à atenção. </a:t>
                      </a:r>
                      <a:endParaRPr lang="pt-BR" sz="1600" dirty="0">
                        <a:effectLst/>
                        <a:latin typeface="Calibri"/>
                        <a:ea typeface="Times New Roman"/>
                        <a:cs typeface="Calibri"/>
                      </a:endParaRPr>
                    </a:p>
                  </a:txBody>
                  <a:tcPr marL="68580" marR="68580" marT="0" marB="0"/>
                </a:tc>
              </a:tr>
            </a:tbl>
          </a:graphicData>
        </a:graphic>
      </p:graphicFrame>
    </p:spTree>
    <p:extLst>
      <p:ext uri="{BB962C8B-B14F-4D97-AF65-F5344CB8AC3E}">
        <p14:creationId xmlns:p14="http://schemas.microsoft.com/office/powerpoint/2010/main" val="3414978326"/>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As Ações Estratégicas</a:t>
            </a:r>
            <a:endParaRPr lang="pt-BR" dirty="0"/>
          </a:p>
        </p:txBody>
      </p:sp>
      <p:sp>
        <p:nvSpPr>
          <p:cNvPr id="5" name="Date Placeholder 4"/>
          <p:cNvSpPr>
            <a:spLocks noGrp="1"/>
          </p:cNvSpPr>
          <p:nvPr>
            <p:ph type="dt" sz="half" idx="14"/>
          </p:nvPr>
        </p:nvSpPr>
        <p:spPr/>
        <p:txBody>
          <a:bodyPr/>
          <a:lstStyle/>
          <a:p>
            <a:pPr>
              <a:defRPr/>
            </a:pPr>
            <a:fld id="{1C39D864-2B61-4213-92CB-59AAC63389FF}" type="datetime3">
              <a:rPr lang="pt-BR"/>
              <a:pPr>
                <a:defRPr/>
              </a:pPr>
              <a:t>03.09.14</a:t>
            </a:fld>
            <a:endParaRPr lang="pt-BR"/>
          </a:p>
        </p:txBody>
      </p:sp>
      <p:sp>
        <p:nvSpPr>
          <p:cNvPr id="6" name="Slide Number Placeholder 5"/>
          <p:cNvSpPr>
            <a:spLocks noGrp="1"/>
          </p:cNvSpPr>
          <p:nvPr>
            <p:ph type="sldNum" sz="quarter" idx="16"/>
          </p:nvPr>
        </p:nvSpPr>
        <p:spPr/>
        <p:txBody>
          <a:bodyPr/>
          <a:lstStyle/>
          <a:p>
            <a:pPr>
              <a:defRPr/>
            </a:pPr>
            <a:fld id="{7E89E901-CE6B-49FE-81A9-E29B7869BE7B}" type="slidenum">
              <a:rPr lang="pt-BR"/>
              <a:pPr>
                <a:defRPr/>
              </a:pPr>
              <a:t>36</a:t>
            </a:fld>
            <a:endParaRPr lang="pt-BR"/>
          </a:p>
        </p:txBody>
      </p:sp>
      <p:graphicFrame>
        <p:nvGraphicFramePr>
          <p:cNvPr id="3" name="Table 2"/>
          <p:cNvGraphicFramePr>
            <a:graphicFrameLocks noGrp="1"/>
          </p:cNvGraphicFramePr>
          <p:nvPr>
            <p:extLst>
              <p:ext uri="{D42A27DB-BD31-4B8C-83A1-F6EECF244321}">
                <p14:modId xmlns:p14="http://schemas.microsoft.com/office/powerpoint/2010/main" val="3857581329"/>
              </p:ext>
            </p:extLst>
          </p:nvPr>
        </p:nvGraphicFramePr>
        <p:xfrm>
          <a:off x="685800" y="990600"/>
          <a:ext cx="8001000" cy="2636520"/>
        </p:xfrm>
        <a:graphic>
          <a:graphicData uri="http://schemas.openxmlformats.org/drawingml/2006/table">
            <a:tbl>
              <a:tblPr firstRow="1" firstCol="1" bandRow="1">
                <a:tableStyleId>{073A0DAA-6AF3-43AB-8588-CEC1D06C72B9}</a:tableStyleId>
              </a:tblPr>
              <a:tblGrid>
                <a:gridCol w="1524000"/>
                <a:gridCol w="2365655"/>
                <a:gridCol w="4111345"/>
              </a:tblGrid>
              <a:tr h="381000">
                <a:tc>
                  <a:txBody>
                    <a:bodyPr/>
                    <a:lstStyle/>
                    <a:p>
                      <a:pPr algn="just">
                        <a:lnSpc>
                          <a:spcPct val="125000"/>
                        </a:lnSpc>
                        <a:spcBef>
                          <a:spcPts val="0"/>
                        </a:spcBef>
                        <a:spcAft>
                          <a:spcPts val="600"/>
                        </a:spcAft>
                      </a:pPr>
                      <a:r>
                        <a:rPr lang="pt-BR" sz="1600" dirty="0">
                          <a:effectLst/>
                        </a:rPr>
                        <a:t>Ação Estratégica</a:t>
                      </a:r>
                      <a:endParaRPr lang="pt-BR" sz="1600" dirty="0">
                        <a:effectLst/>
                        <a:latin typeface="Calibri"/>
                        <a:ea typeface="Times New Roman"/>
                        <a:cs typeface="Calibri"/>
                      </a:endParaRPr>
                    </a:p>
                  </a:txBody>
                  <a:tcPr marL="68580" marR="68580" marT="0" marB="0"/>
                </a:tc>
                <a:tc>
                  <a:txBody>
                    <a:bodyPr/>
                    <a:lstStyle/>
                    <a:p>
                      <a:pPr algn="just">
                        <a:lnSpc>
                          <a:spcPct val="125000"/>
                        </a:lnSpc>
                        <a:spcBef>
                          <a:spcPts val="0"/>
                        </a:spcBef>
                        <a:spcAft>
                          <a:spcPts val="600"/>
                        </a:spcAft>
                      </a:pPr>
                      <a:r>
                        <a:rPr lang="pt-BR" sz="1600" dirty="0" smtClean="0">
                          <a:effectLst/>
                        </a:rPr>
                        <a:t>Objetivo</a:t>
                      </a:r>
                      <a:endParaRPr lang="pt-BR" sz="1600" dirty="0">
                        <a:effectLst/>
                        <a:latin typeface="Calibri"/>
                        <a:ea typeface="Times New Roman"/>
                        <a:cs typeface="Calibri"/>
                      </a:endParaRPr>
                    </a:p>
                  </a:txBody>
                  <a:tcPr marL="68580" marR="68580" marT="0" marB="0"/>
                </a:tc>
                <a:tc>
                  <a:txBody>
                    <a:bodyPr/>
                    <a:lstStyle/>
                    <a:p>
                      <a:pPr algn="just">
                        <a:lnSpc>
                          <a:spcPct val="125000"/>
                        </a:lnSpc>
                        <a:spcBef>
                          <a:spcPts val="0"/>
                        </a:spcBef>
                        <a:spcAft>
                          <a:spcPts val="600"/>
                        </a:spcAft>
                      </a:pPr>
                      <a:r>
                        <a:rPr lang="pt-BR" sz="1600" dirty="0">
                          <a:effectLst/>
                        </a:rPr>
                        <a:t>Resultados</a:t>
                      </a:r>
                      <a:r>
                        <a:rPr lang="en-US" sz="1600" dirty="0">
                          <a:effectLst/>
                        </a:rPr>
                        <a:t> </a:t>
                      </a:r>
                      <a:r>
                        <a:rPr lang="en-US" sz="1600" dirty="0" err="1">
                          <a:effectLst/>
                        </a:rPr>
                        <a:t>Esperados</a:t>
                      </a:r>
                      <a:endParaRPr lang="pt-BR" sz="1600" dirty="0">
                        <a:effectLst/>
                        <a:latin typeface="Calibri"/>
                        <a:ea typeface="Times New Roman"/>
                        <a:cs typeface="Calibri"/>
                      </a:endParaRPr>
                    </a:p>
                  </a:txBody>
                  <a:tcPr marL="68580" marR="68580" marT="0" marB="0"/>
                </a:tc>
              </a:tr>
              <a:tr h="2255520">
                <a:tc>
                  <a:txBody>
                    <a:bodyPr/>
                    <a:lstStyle/>
                    <a:p>
                      <a:pPr algn="l">
                        <a:spcAft>
                          <a:spcPts val="0"/>
                        </a:spcAft>
                      </a:pPr>
                      <a:r>
                        <a:rPr lang="pt-BR" sz="1600">
                          <a:effectLst/>
                        </a:rPr>
                        <a:t>Definir e Implantar os Sistemas e Serviços de e-Saúde</a:t>
                      </a:r>
                      <a:endParaRPr lang="pt-BR" sz="1600">
                        <a:effectLst/>
                        <a:latin typeface="Calibri"/>
                        <a:ea typeface="Times New Roman"/>
                        <a:cs typeface="Calibri"/>
                      </a:endParaRPr>
                    </a:p>
                  </a:txBody>
                  <a:tcPr marL="68580" marR="68580" marT="0" marB="0"/>
                </a:tc>
                <a:tc>
                  <a:txBody>
                    <a:bodyPr/>
                    <a:lstStyle/>
                    <a:p>
                      <a:pPr algn="l">
                        <a:spcAft>
                          <a:spcPts val="300"/>
                        </a:spcAft>
                      </a:pPr>
                      <a:r>
                        <a:rPr lang="pt-BR" sz="1600" dirty="0">
                          <a:effectLst/>
                        </a:rPr>
                        <a:t>Identificar, priorizar, estimular o desenvolvimento e/ou adquirir Sistemas e Serviços de e-Saúde aderentes à Arquitetura de e-Saúde apresentada na AE de Arquitetura de e-Saúde. </a:t>
                      </a:r>
                      <a:endParaRPr lang="pt-BR" sz="1600" dirty="0">
                        <a:effectLst/>
                        <a:latin typeface="Calibri"/>
                        <a:ea typeface="Times New Roman"/>
                        <a:cs typeface="Calibri"/>
                      </a:endParaRPr>
                    </a:p>
                  </a:txBody>
                  <a:tcPr marL="68580" marR="68580" marT="0" marB="0"/>
                </a:tc>
                <a:tc>
                  <a:txBody>
                    <a:bodyPr/>
                    <a:lstStyle/>
                    <a:p>
                      <a:pPr marL="174625" lvl="0" indent="-174625" algn="l">
                        <a:spcAft>
                          <a:spcPts val="300"/>
                        </a:spcAft>
                        <a:buFont typeface="Symbol"/>
                        <a:buChar char=""/>
                      </a:pPr>
                      <a:r>
                        <a:rPr lang="pt-BR" sz="1600" dirty="0">
                          <a:effectLst/>
                        </a:rPr>
                        <a:t>Especificação e publicação do conjunto de dados do RES nacional;</a:t>
                      </a:r>
                    </a:p>
                    <a:p>
                      <a:pPr marL="174625" lvl="0" indent="-174625" algn="l">
                        <a:spcAft>
                          <a:spcPts val="300"/>
                        </a:spcAft>
                        <a:buFont typeface="Symbol"/>
                        <a:buChar char=""/>
                      </a:pPr>
                      <a:r>
                        <a:rPr lang="pt-BR" sz="1600" dirty="0">
                          <a:effectLst/>
                        </a:rPr>
                        <a:t>Especificação funcional dos componentes dos processos de atenção à saúde e das aplicações de gestão dos serviços de saúde e do próprio SUS.</a:t>
                      </a:r>
                      <a:endParaRPr lang="pt-BR" sz="1600" dirty="0">
                        <a:effectLst/>
                        <a:latin typeface="Calibri"/>
                        <a:ea typeface="Times New Roman"/>
                        <a:cs typeface="Calibri"/>
                      </a:endParaRPr>
                    </a:p>
                  </a:txBody>
                  <a:tcPr marL="68580" marR="68580" marT="0" marB="0"/>
                </a:tc>
              </a:tr>
            </a:tbl>
          </a:graphicData>
        </a:graphic>
      </p:graphicFrame>
    </p:spTree>
    <p:extLst>
      <p:ext uri="{BB962C8B-B14F-4D97-AF65-F5344CB8AC3E}">
        <p14:creationId xmlns:p14="http://schemas.microsoft.com/office/powerpoint/2010/main" val="3053438772"/>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As Ações Estratégicas</a:t>
            </a:r>
            <a:endParaRPr lang="pt-BR" dirty="0"/>
          </a:p>
        </p:txBody>
      </p:sp>
      <p:sp>
        <p:nvSpPr>
          <p:cNvPr id="5" name="Date Placeholder 4"/>
          <p:cNvSpPr>
            <a:spLocks noGrp="1"/>
          </p:cNvSpPr>
          <p:nvPr>
            <p:ph type="dt" sz="half" idx="14"/>
          </p:nvPr>
        </p:nvSpPr>
        <p:spPr/>
        <p:txBody>
          <a:bodyPr/>
          <a:lstStyle/>
          <a:p>
            <a:pPr>
              <a:defRPr/>
            </a:pPr>
            <a:fld id="{FF57E6D6-A451-4E0B-ADEC-B3CB441C7502}" type="datetime3">
              <a:rPr lang="pt-BR"/>
              <a:pPr>
                <a:defRPr/>
              </a:pPr>
              <a:t>03.09.14</a:t>
            </a:fld>
            <a:endParaRPr lang="pt-BR"/>
          </a:p>
        </p:txBody>
      </p:sp>
      <p:sp>
        <p:nvSpPr>
          <p:cNvPr id="6" name="Slide Number Placeholder 5"/>
          <p:cNvSpPr>
            <a:spLocks noGrp="1"/>
          </p:cNvSpPr>
          <p:nvPr>
            <p:ph type="sldNum" sz="quarter" idx="16"/>
          </p:nvPr>
        </p:nvSpPr>
        <p:spPr/>
        <p:txBody>
          <a:bodyPr/>
          <a:lstStyle/>
          <a:p>
            <a:pPr>
              <a:defRPr/>
            </a:pPr>
            <a:fld id="{7E89E901-CE6B-49FE-81A9-E29B7869BE7B}" type="slidenum">
              <a:rPr lang="pt-BR"/>
              <a:pPr>
                <a:defRPr/>
              </a:pPr>
              <a:t>37</a:t>
            </a:fld>
            <a:endParaRPr lang="pt-BR"/>
          </a:p>
        </p:txBody>
      </p:sp>
      <p:graphicFrame>
        <p:nvGraphicFramePr>
          <p:cNvPr id="3" name="Table 2"/>
          <p:cNvGraphicFramePr>
            <a:graphicFrameLocks noGrp="1"/>
          </p:cNvGraphicFramePr>
          <p:nvPr>
            <p:extLst>
              <p:ext uri="{D42A27DB-BD31-4B8C-83A1-F6EECF244321}">
                <p14:modId xmlns:p14="http://schemas.microsoft.com/office/powerpoint/2010/main" val="3981911103"/>
              </p:ext>
            </p:extLst>
          </p:nvPr>
        </p:nvGraphicFramePr>
        <p:xfrm>
          <a:off x="685800" y="990600"/>
          <a:ext cx="8001000" cy="5204460"/>
        </p:xfrm>
        <a:graphic>
          <a:graphicData uri="http://schemas.openxmlformats.org/drawingml/2006/table">
            <a:tbl>
              <a:tblPr firstRow="1" firstCol="1" bandRow="1">
                <a:tableStyleId>{073A0DAA-6AF3-43AB-8588-CEC1D06C72B9}</a:tableStyleId>
              </a:tblPr>
              <a:tblGrid>
                <a:gridCol w="1524000"/>
                <a:gridCol w="2057400"/>
                <a:gridCol w="4419600"/>
              </a:tblGrid>
              <a:tr h="381000">
                <a:tc>
                  <a:txBody>
                    <a:bodyPr/>
                    <a:lstStyle/>
                    <a:p>
                      <a:pPr algn="just">
                        <a:lnSpc>
                          <a:spcPct val="125000"/>
                        </a:lnSpc>
                        <a:spcBef>
                          <a:spcPts val="0"/>
                        </a:spcBef>
                        <a:spcAft>
                          <a:spcPts val="0"/>
                        </a:spcAft>
                      </a:pPr>
                      <a:r>
                        <a:rPr lang="pt-BR" sz="1600" dirty="0">
                          <a:effectLst/>
                        </a:rPr>
                        <a:t>Ação Estratégica</a:t>
                      </a:r>
                      <a:endParaRPr lang="pt-BR" sz="1600" dirty="0">
                        <a:effectLst/>
                        <a:latin typeface="Calibri"/>
                        <a:ea typeface="Times New Roman"/>
                        <a:cs typeface="Calibri"/>
                      </a:endParaRPr>
                    </a:p>
                  </a:txBody>
                  <a:tcPr marL="68580" marR="68580" marT="0" marB="0"/>
                </a:tc>
                <a:tc>
                  <a:txBody>
                    <a:bodyPr/>
                    <a:lstStyle/>
                    <a:p>
                      <a:pPr algn="just">
                        <a:lnSpc>
                          <a:spcPct val="125000"/>
                        </a:lnSpc>
                        <a:spcBef>
                          <a:spcPts val="0"/>
                        </a:spcBef>
                        <a:spcAft>
                          <a:spcPts val="0"/>
                        </a:spcAft>
                      </a:pPr>
                      <a:r>
                        <a:rPr lang="pt-BR" sz="1600" dirty="0">
                          <a:effectLst/>
                        </a:rPr>
                        <a:t>Objetivo</a:t>
                      </a:r>
                      <a:endParaRPr lang="pt-BR" sz="1600" dirty="0">
                        <a:effectLst/>
                        <a:latin typeface="Calibri"/>
                        <a:ea typeface="Times New Roman"/>
                        <a:cs typeface="Calibri"/>
                      </a:endParaRPr>
                    </a:p>
                  </a:txBody>
                  <a:tcPr marL="68580" marR="68580" marT="0" marB="0"/>
                </a:tc>
                <a:tc>
                  <a:txBody>
                    <a:bodyPr/>
                    <a:lstStyle/>
                    <a:p>
                      <a:pPr algn="just">
                        <a:lnSpc>
                          <a:spcPct val="125000"/>
                        </a:lnSpc>
                        <a:spcBef>
                          <a:spcPts val="0"/>
                        </a:spcBef>
                        <a:spcAft>
                          <a:spcPts val="0"/>
                        </a:spcAft>
                      </a:pPr>
                      <a:r>
                        <a:rPr lang="pt-BR" sz="1600" dirty="0">
                          <a:effectLst/>
                        </a:rPr>
                        <a:t>Resultados</a:t>
                      </a:r>
                      <a:r>
                        <a:rPr lang="en-US" sz="1600" dirty="0">
                          <a:effectLst/>
                        </a:rPr>
                        <a:t> </a:t>
                      </a:r>
                      <a:r>
                        <a:rPr lang="en-US" sz="1600" dirty="0" err="1">
                          <a:effectLst/>
                        </a:rPr>
                        <a:t>Esperados</a:t>
                      </a:r>
                      <a:endParaRPr lang="pt-BR" sz="1600" dirty="0">
                        <a:effectLst/>
                        <a:latin typeface="Calibri"/>
                        <a:ea typeface="Times New Roman"/>
                        <a:cs typeface="Calibri"/>
                      </a:endParaRPr>
                    </a:p>
                  </a:txBody>
                  <a:tcPr marL="68580" marR="68580" marT="0" marB="0"/>
                </a:tc>
              </a:tr>
              <a:tr h="3574936">
                <a:tc>
                  <a:txBody>
                    <a:bodyPr/>
                    <a:lstStyle/>
                    <a:p>
                      <a:pPr algn="l">
                        <a:spcAft>
                          <a:spcPts val="0"/>
                        </a:spcAft>
                      </a:pPr>
                      <a:r>
                        <a:rPr lang="pt-BR" sz="1600" dirty="0">
                          <a:effectLst/>
                        </a:rPr>
                        <a:t>Disponibilizar Serviços de Infraestrutura Computacional</a:t>
                      </a:r>
                      <a:endParaRPr lang="pt-BR" sz="1600" dirty="0">
                        <a:effectLst/>
                        <a:latin typeface="Calibri"/>
                        <a:ea typeface="Times New Roman"/>
                        <a:cs typeface="Calibri"/>
                      </a:endParaRPr>
                    </a:p>
                  </a:txBody>
                  <a:tcPr marL="68580" marR="68580" marT="0" marB="0"/>
                </a:tc>
                <a:tc>
                  <a:txBody>
                    <a:bodyPr/>
                    <a:lstStyle/>
                    <a:p>
                      <a:pPr algn="l">
                        <a:spcAft>
                          <a:spcPts val="300"/>
                        </a:spcAft>
                      </a:pPr>
                      <a:r>
                        <a:rPr lang="pt-BR" sz="1600">
                          <a:effectLst/>
                        </a:rPr>
                        <a:t>Garantir que a infraestrutura computacional, necessária para a implantação da Visão de e-Saúde para o Brasil, esteja disponível e evolua de acordo com as necessidades e oportunidades advindas da evolução tecnológica.</a:t>
                      </a:r>
                      <a:endParaRPr lang="pt-BR" sz="1600">
                        <a:effectLst/>
                        <a:latin typeface="Calibri"/>
                        <a:ea typeface="Times New Roman"/>
                        <a:cs typeface="Calibri"/>
                      </a:endParaRPr>
                    </a:p>
                  </a:txBody>
                  <a:tcPr marL="68580" marR="68580" marT="0" marB="0"/>
                </a:tc>
                <a:tc>
                  <a:txBody>
                    <a:bodyPr/>
                    <a:lstStyle/>
                    <a:p>
                      <a:pPr marL="174625" lvl="0" indent="-174625" algn="l">
                        <a:spcAft>
                          <a:spcPts val="300"/>
                        </a:spcAft>
                        <a:buFont typeface="Symbol"/>
                        <a:buChar char=""/>
                      </a:pPr>
                      <a:r>
                        <a:rPr lang="pt-BR" sz="1600" dirty="0">
                          <a:effectLst/>
                        </a:rPr>
                        <a:t>Infraestrutura computacional adequada à demanda de e-Saúde;</a:t>
                      </a:r>
                    </a:p>
                    <a:p>
                      <a:pPr marL="174625" lvl="0" indent="-174625" algn="l">
                        <a:spcAft>
                          <a:spcPts val="300"/>
                        </a:spcAft>
                        <a:buFont typeface="Symbol"/>
                        <a:buChar char=""/>
                      </a:pPr>
                      <a:r>
                        <a:rPr lang="pt-BR" sz="1600" dirty="0">
                          <a:effectLst/>
                        </a:rPr>
                        <a:t>Infraestrutura de Gestão de TIC ampliada, compatível com o alcance proposto para a e-Saúde e baseada em melhores práticas de mercado;</a:t>
                      </a:r>
                    </a:p>
                    <a:p>
                      <a:pPr marL="174625" lvl="0" indent="-174625" algn="l">
                        <a:spcAft>
                          <a:spcPts val="300"/>
                        </a:spcAft>
                        <a:buFont typeface="Symbol"/>
                        <a:buChar char=""/>
                      </a:pPr>
                      <a:r>
                        <a:rPr lang="pt-BR" sz="1600" dirty="0">
                          <a:effectLst/>
                        </a:rPr>
                        <a:t>Utilização da infraestrutura proposta pelo Plano Nacional de Banda Larga para atender as necessidades de e-Saúde;</a:t>
                      </a:r>
                    </a:p>
                    <a:p>
                      <a:pPr marL="174625" lvl="0" indent="-174625" algn="l">
                        <a:spcAft>
                          <a:spcPts val="300"/>
                        </a:spcAft>
                        <a:buFont typeface="Symbol"/>
                        <a:buChar char=""/>
                      </a:pPr>
                      <a:r>
                        <a:rPr lang="pt-BR" sz="1600" dirty="0">
                          <a:effectLst/>
                        </a:rPr>
                        <a:t>Infraestrutura computacional adequada para disponibilizar os serviços de segurança, identificação e autenticação, necessários para a e-Saúde;</a:t>
                      </a:r>
                    </a:p>
                    <a:p>
                      <a:pPr marL="174625" lvl="0" indent="-174625" algn="l">
                        <a:spcAft>
                          <a:spcPts val="300"/>
                        </a:spcAft>
                        <a:buFont typeface="Symbol"/>
                        <a:buChar char=""/>
                      </a:pPr>
                      <a:r>
                        <a:rPr lang="pt-BR" sz="1600" dirty="0">
                          <a:effectLst/>
                        </a:rPr>
                        <a:t>Infraestrutura adequada para a coleta e armazenamento de dados individualizados para a e-Saúde;</a:t>
                      </a:r>
                    </a:p>
                    <a:p>
                      <a:pPr marL="174625" lvl="0" indent="-174625" algn="l">
                        <a:spcAft>
                          <a:spcPts val="300"/>
                        </a:spcAft>
                        <a:buFont typeface="Symbol"/>
                        <a:buChar char=""/>
                      </a:pPr>
                      <a:r>
                        <a:rPr lang="pt-BR" sz="1600" dirty="0">
                          <a:effectLst/>
                        </a:rPr>
                        <a:t>Racionalização do investimento através da prática de compartilhamento responsável de recursos de infraestrutura entre os entes do SUS.</a:t>
                      </a:r>
                      <a:endParaRPr lang="pt-BR" sz="1600" dirty="0">
                        <a:effectLst/>
                        <a:latin typeface="Calibri"/>
                        <a:ea typeface="Times New Roman"/>
                        <a:cs typeface="Calibri"/>
                      </a:endParaRPr>
                    </a:p>
                  </a:txBody>
                  <a:tcPr marL="68580" marR="68580" marT="0" marB="0"/>
                </a:tc>
              </a:tr>
            </a:tbl>
          </a:graphicData>
        </a:graphic>
      </p:graphicFrame>
    </p:spTree>
    <p:extLst>
      <p:ext uri="{BB962C8B-B14F-4D97-AF65-F5344CB8AC3E}">
        <p14:creationId xmlns:p14="http://schemas.microsoft.com/office/powerpoint/2010/main" val="3761889568"/>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As Ações Estratégicas</a:t>
            </a:r>
            <a:endParaRPr lang="pt-BR" dirty="0"/>
          </a:p>
        </p:txBody>
      </p:sp>
      <p:sp>
        <p:nvSpPr>
          <p:cNvPr id="5" name="Date Placeholder 4"/>
          <p:cNvSpPr>
            <a:spLocks noGrp="1"/>
          </p:cNvSpPr>
          <p:nvPr>
            <p:ph type="dt" sz="half" idx="14"/>
          </p:nvPr>
        </p:nvSpPr>
        <p:spPr/>
        <p:txBody>
          <a:bodyPr/>
          <a:lstStyle/>
          <a:p>
            <a:pPr>
              <a:defRPr/>
            </a:pPr>
            <a:fld id="{0621F641-8865-4A32-984C-A9B6EB0EE668}" type="datetime3">
              <a:rPr lang="pt-BR"/>
              <a:pPr>
                <a:defRPr/>
              </a:pPr>
              <a:t>03.09.14</a:t>
            </a:fld>
            <a:endParaRPr lang="pt-BR"/>
          </a:p>
        </p:txBody>
      </p:sp>
      <p:sp>
        <p:nvSpPr>
          <p:cNvPr id="6" name="Slide Number Placeholder 5"/>
          <p:cNvSpPr>
            <a:spLocks noGrp="1"/>
          </p:cNvSpPr>
          <p:nvPr>
            <p:ph type="sldNum" sz="quarter" idx="16"/>
          </p:nvPr>
        </p:nvSpPr>
        <p:spPr/>
        <p:txBody>
          <a:bodyPr/>
          <a:lstStyle/>
          <a:p>
            <a:pPr>
              <a:defRPr/>
            </a:pPr>
            <a:fld id="{7E89E901-CE6B-49FE-81A9-E29B7869BE7B}" type="slidenum">
              <a:rPr lang="pt-BR"/>
              <a:pPr>
                <a:defRPr/>
              </a:pPr>
              <a:t>38</a:t>
            </a:fld>
            <a:endParaRPr lang="pt-BR"/>
          </a:p>
        </p:txBody>
      </p:sp>
      <p:graphicFrame>
        <p:nvGraphicFramePr>
          <p:cNvPr id="4" name="Table 3"/>
          <p:cNvGraphicFramePr>
            <a:graphicFrameLocks noGrp="1"/>
          </p:cNvGraphicFramePr>
          <p:nvPr>
            <p:extLst>
              <p:ext uri="{D42A27DB-BD31-4B8C-83A1-F6EECF244321}">
                <p14:modId xmlns:p14="http://schemas.microsoft.com/office/powerpoint/2010/main" val="2372861361"/>
              </p:ext>
            </p:extLst>
          </p:nvPr>
        </p:nvGraphicFramePr>
        <p:xfrm>
          <a:off x="685800" y="990600"/>
          <a:ext cx="8001000" cy="3540369"/>
        </p:xfrm>
        <a:graphic>
          <a:graphicData uri="http://schemas.openxmlformats.org/drawingml/2006/table">
            <a:tbl>
              <a:tblPr firstRow="1" firstCol="1" bandRow="1">
                <a:tableStyleId>{073A0DAA-6AF3-43AB-8588-CEC1D06C72B9}</a:tableStyleId>
              </a:tblPr>
              <a:tblGrid>
                <a:gridCol w="1600200"/>
                <a:gridCol w="2289455"/>
                <a:gridCol w="4111345"/>
              </a:tblGrid>
              <a:tr h="381000">
                <a:tc>
                  <a:txBody>
                    <a:bodyPr/>
                    <a:lstStyle/>
                    <a:p>
                      <a:pPr algn="just">
                        <a:lnSpc>
                          <a:spcPct val="125000"/>
                        </a:lnSpc>
                        <a:spcBef>
                          <a:spcPts val="0"/>
                        </a:spcBef>
                        <a:spcAft>
                          <a:spcPts val="0"/>
                        </a:spcAft>
                      </a:pPr>
                      <a:r>
                        <a:rPr lang="pt-BR" sz="1600" dirty="0">
                          <a:effectLst/>
                        </a:rPr>
                        <a:t>Ação Estratégica</a:t>
                      </a:r>
                      <a:endParaRPr lang="pt-BR" sz="1600" dirty="0">
                        <a:effectLst/>
                        <a:latin typeface="Calibri"/>
                        <a:ea typeface="Times New Roman"/>
                        <a:cs typeface="Calibri"/>
                      </a:endParaRPr>
                    </a:p>
                  </a:txBody>
                  <a:tcPr marL="68580" marR="68580" marT="0" marB="0"/>
                </a:tc>
                <a:tc>
                  <a:txBody>
                    <a:bodyPr/>
                    <a:lstStyle/>
                    <a:p>
                      <a:pPr algn="just">
                        <a:lnSpc>
                          <a:spcPct val="125000"/>
                        </a:lnSpc>
                        <a:spcBef>
                          <a:spcPts val="0"/>
                        </a:spcBef>
                        <a:spcAft>
                          <a:spcPts val="0"/>
                        </a:spcAft>
                      </a:pPr>
                      <a:r>
                        <a:rPr lang="pt-BR" sz="1600" dirty="0">
                          <a:effectLst/>
                        </a:rPr>
                        <a:t>Objetivo</a:t>
                      </a:r>
                      <a:endParaRPr lang="pt-BR" sz="1600" dirty="0">
                        <a:effectLst/>
                        <a:latin typeface="Calibri"/>
                        <a:ea typeface="Times New Roman"/>
                        <a:cs typeface="Calibri"/>
                      </a:endParaRPr>
                    </a:p>
                  </a:txBody>
                  <a:tcPr marL="68580" marR="68580" marT="0" marB="0"/>
                </a:tc>
                <a:tc>
                  <a:txBody>
                    <a:bodyPr/>
                    <a:lstStyle/>
                    <a:p>
                      <a:pPr algn="just">
                        <a:lnSpc>
                          <a:spcPct val="125000"/>
                        </a:lnSpc>
                        <a:spcBef>
                          <a:spcPts val="0"/>
                        </a:spcBef>
                        <a:spcAft>
                          <a:spcPts val="0"/>
                        </a:spcAft>
                      </a:pPr>
                      <a:r>
                        <a:rPr lang="pt-BR" sz="1600" dirty="0">
                          <a:effectLst/>
                        </a:rPr>
                        <a:t>Resultados</a:t>
                      </a:r>
                      <a:r>
                        <a:rPr lang="en-US" sz="1600" dirty="0">
                          <a:effectLst/>
                        </a:rPr>
                        <a:t> </a:t>
                      </a:r>
                      <a:r>
                        <a:rPr lang="en-US" sz="1600" dirty="0" err="1">
                          <a:effectLst/>
                        </a:rPr>
                        <a:t>Esperados</a:t>
                      </a:r>
                      <a:endParaRPr lang="pt-BR" sz="1600" dirty="0">
                        <a:effectLst/>
                        <a:latin typeface="Calibri"/>
                        <a:ea typeface="Times New Roman"/>
                        <a:cs typeface="Calibri"/>
                      </a:endParaRPr>
                    </a:p>
                  </a:txBody>
                  <a:tcPr marL="68580" marR="68580" marT="0" marB="0"/>
                </a:tc>
              </a:tr>
              <a:tr h="3159369">
                <a:tc>
                  <a:txBody>
                    <a:bodyPr/>
                    <a:lstStyle/>
                    <a:p>
                      <a:pPr algn="l">
                        <a:spcAft>
                          <a:spcPts val="0"/>
                        </a:spcAft>
                      </a:pPr>
                      <a:r>
                        <a:rPr lang="pt-BR" sz="1600" dirty="0">
                          <a:effectLst/>
                        </a:rPr>
                        <a:t>Criar Arquitetura de Referência para Sustentação dos Serviços de Infraestrutura</a:t>
                      </a:r>
                      <a:endParaRPr lang="pt-BR" sz="1600" dirty="0">
                        <a:effectLst/>
                        <a:latin typeface="Calibri"/>
                        <a:ea typeface="Times New Roman"/>
                        <a:cs typeface="Calibri"/>
                      </a:endParaRPr>
                    </a:p>
                  </a:txBody>
                  <a:tcPr marL="68580" marR="68580" marT="0" marB="0"/>
                </a:tc>
                <a:tc>
                  <a:txBody>
                    <a:bodyPr/>
                    <a:lstStyle/>
                    <a:p>
                      <a:pPr algn="l">
                        <a:spcAft>
                          <a:spcPts val="300"/>
                        </a:spcAft>
                      </a:pPr>
                      <a:r>
                        <a:rPr lang="pt-BR" sz="1600">
                          <a:effectLst/>
                        </a:rPr>
                        <a:t>Desenvolver e estabelecer uma arquitetura de referência para infraestrutura, visando à plena sustentação dos serviços de TIC para e-Saúde. </a:t>
                      </a:r>
                      <a:endParaRPr lang="pt-BR" sz="1600">
                        <a:effectLst/>
                        <a:latin typeface="Calibri"/>
                        <a:ea typeface="Times New Roman"/>
                        <a:cs typeface="Calibri"/>
                      </a:endParaRPr>
                    </a:p>
                  </a:txBody>
                  <a:tcPr marL="68580" marR="68580" marT="0" marB="0"/>
                </a:tc>
                <a:tc>
                  <a:txBody>
                    <a:bodyPr/>
                    <a:lstStyle/>
                    <a:p>
                      <a:pPr marL="174625" lvl="0" indent="-174625" algn="l">
                        <a:spcAft>
                          <a:spcPts val="300"/>
                        </a:spcAft>
                        <a:buFont typeface="Symbol"/>
                        <a:buChar char=""/>
                      </a:pPr>
                      <a:r>
                        <a:rPr lang="pt-BR" sz="1600" dirty="0">
                          <a:effectLst/>
                        </a:rPr>
                        <a:t>Arquitetura tecnológica de referência para infraestrutura definida, testada e validada, oferecida como modelo para todos os atores da Saúde, com amplo respaldo da legislação da cultura e da prática de gestão de TI.</a:t>
                      </a:r>
                      <a:endParaRPr lang="pt-BR" sz="1600" dirty="0">
                        <a:effectLst/>
                        <a:latin typeface="Calibri"/>
                        <a:ea typeface="Times New Roman"/>
                        <a:cs typeface="Calibri"/>
                      </a:endParaRPr>
                    </a:p>
                  </a:txBody>
                  <a:tcPr marL="68580" marR="68580" marT="0" marB="0"/>
                </a:tc>
              </a:tr>
            </a:tbl>
          </a:graphicData>
        </a:graphic>
      </p:graphicFrame>
    </p:spTree>
    <p:extLst>
      <p:ext uri="{BB962C8B-B14F-4D97-AF65-F5344CB8AC3E}">
        <p14:creationId xmlns:p14="http://schemas.microsoft.com/office/powerpoint/2010/main" val="4195494776"/>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As Ações Estratégicas</a:t>
            </a:r>
            <a:endParaRPr lang="pt-BR" dirty="0"/>
          </a:p>
        </p:txBody>
      </p:sp>
      <p:sp>
        <p:nvSpPr>
          <p:cNvPr id="5" name="Date Placeholder 4"/>
          <p:cNvSpPr>
            <a:spLocks noGrp="1"/>
          </p:cNvSpPr>
          <p:nvPr>
            <p:ph type="dt" sz="half" idx="14"/>
          </p:nvPr>
        </p:nvSpPr>
        <p:spPr/>
        <p:txBody>
          <a:bodyPr/>
          <a:lstStyle/>
          <a:p>
            <a:pPr>
              <a:defRPr/>
            </a:pPr>
            <a:fld id="{3437558B-5129-48D5-B452-8769358B51D3}" type="datetime3">
              <a:rPr lang="pt-BR"/>
              <a:pPr>
                <a:defRPr/>
              </a:pPr>
              <a:t>03.09.14</a:t>
            </a:fld>
            <a:endParaRPr lang="pt-BR"/>
          </a:p>
        </p:txBody>
      </p:sp>
      <p:sp>
        <p:nvSpPr>
          <p:cNvPr id="6" name="Slide Number Placeholder 5"/>
          <p:cNvSpPr>
            <a:spLocks noGrp="1"/>
          </p:cNvSpPr>
          <p:nvPr>
            <p:ph type="sldNum" sz="quarter" idx="16"/>
          </p:nvPr>
        </p:nvSpPr>
        <p:spPr/>
        <p:txBody>
          <a:bodyPr/>
          <a:lstStyle/>
          <a:p>
            <a:pPr>
              <a:defRPr/>
            </a:pPr>
            <a:fld id="{7E89E901-CE6B-49FE-81A9-E29B7869BE7B}" type="slidenum">
              <a:rPr lang="pt-BR"/>
              <a:pPr>
                <a:defRPr/>
              </a:pPr>
              <a:t>39</a:t>
            </a:fld>
            <a:endParaRPr lang="pt-BR"/>
          </a:p>
        </p:txBody>
      </p:sp>
      <p:graphicFrame>
        <p:nvGraphicFramePr>
          <p:cNvPr id="3" name="Table 2"/>
          <p:cNvGraphicFramePr>
            <a:graphicFrameLocks noGrp="1"/>
          </p:cNvGraphicFramePr>
          <p:nvPr>
            <p:extLst>
              <p:ext uri="{D42A27DB-BD31-4B8C-83A1-F6EECF244321}">
                <p14:modId xmlns:p14="http://schemas.microsoft.com/office/powerpoint/2010/main" val="2404065107"/>
              </p:ext>
            </p:extLst>
          </p:nvPr>
        </p:nvGraphicFramePr>
        <p:xfrm>
          <a:off x="685800" y="990600"/>
          <a:ext cx="8153399" cy="5562600"/>
        </p:xfrm>
        <a:graphic>
          <a:graphicData uri="http://schemas.openxmlformats.org/drawingml/2006/table">
            <a:tbl>
              <a:tblPr firstRow="1" firstCol="1" bandRow="1">
                <a:tableStyleId>{073A0DAA-6AF3-43AB-8588-CEC1D06C72B9}</a:tableStyleId>
              </a:tblPr>
              <a:tblGrid>
                <a:gridCol w="1600200"/>
                <a:gridCol w="1981200"/>
                <a:gridCol w="4571999"/>
              </a:tblGrid>
              <a:tr h="381000">
                <a:tc>
                  <a:txBody>
                    <a:bodyPr/>
                    <a:lstStyle/>
                    <a:p>
                      <a:pPr algn="just">
                        <a:lnSpc>
                          <a:spcPct val="125000"/>
                        </a:lnSpc>
                        <a:spcBef>
                          <a:spcPts val="0"/>
                        </a:spcBef>
                        <a:spcAft>
                          <a:spcPts val="0"/>
                        </a:spcAft>
                      </a:pPr>
                      <a:r>
                        <a:rPr lang="pt-BR" sz="1600" dirty="0">
                          <a:effectLst/>
                        </a:rPr>
                        <a:t>Ação Estratégica</a:t>
                      </a:r>
                      <a:endParaRPr lang="pt-BR" sz="1600" dirty="0">
                        <a:effectLst/>
                        <a:latin typeface="Calibri"/>
                        <a:ea typeface="Times New Roman"/>
                        <a:cs typeface="Calibri"/>
                      </a:endParaRPr>
                    </a:p>
                  </a:txBody>
                  <a:tcPr marL="68580" marR="68580" marT="0" marB="0"/>
                </a:tc>
                <a:tc>
                  <a:txBody>
                    <a:bodyPr/>
                    <a:lstStyle/>
                    <a:p>
                      <a:pPr algn="just">
                        <a:lnSpc>
                          <a:spcPct val="125000"/>
                        </a:lnSpc>
                        <a:spcBef>
                          <a:spcPts val="0"/>
                        </a:spcBef>
                        <a:spcAft>
                          <a:spcPts val="0"/>
                        </a:spcAft>
                      </a:pPr>
                      <a:r>
                        <a:rPr lang="pt-BR" sz="1600" dirty="0">
                          <a:effectLst/>
                        </a:rPr>
                        <a:t>Objetivo</a:t>
                      </a:r>
                      <a:endParaRPr lang="pt-BR" sz="1600" dirty="0">
                        <a:effectLst/>
                        <a:latin typeface="Calibri"/>
                        <a:ea typeface="Times New Roman"/>
                        <a:cs typeface="Calibri"/>
                      </a:endParaRPr>
                    </a:p>
                  </a:txBody>
                  <a:tcPr marL="68580" marR="68580" marT="0" marB="0"/>
                </a:tc>
                <a:tc>
                  <a:txBody>
                    <a:bodyPr/>
                    <a:lstStyle/>
                    <a:p>
                      <a:pPr algn="just">
                        <a:lnSpc>
                          <a:spcPct val="125000"/>
                        </a:lnSpc>
                        <a:spcBef>
                          <a:spcPts val="0"/>
                        </a:spcBef>
                        <a:spcAft>
                          <a:spcPts val="0"/>
                        </a:spcAft>
                      </a:pPr>
                      <a:r>
                        <a:rPr lang="pt-BR" sz="1600" dirty="0">
                          <a:effectLst/>
                        </a:rPr>
                        <a:t>Resultados</a:t>
                      </a:r>
                      <a:r>
                        <a:rPr lang="en-US" sz="1600" dirty="0">
                          <a:effectLst/>
                        </a:rPr>
                        <a:t> </a:t>
                      </a:r>
                      <a:r>
                        <a:rPr lang="en-US" sz="1600" dirty="0" err="1">
                          <a:effectLst/>
                        </a:rPr>
                        <a:t>Esperados</a:t>
                      </a:r>
                      <a:endParaRPr lang="pt-BR" sz="1600" dirty="0">
                        <a:effectLst/>
                        <a:latin typeface="Calibri"/>
                        <a:ea typeface="Times New Roman"/>
                        <a:cs typeface="Calibri"/>
                      </a:endParaRPr>
                    </a:p>
                  </a:txBody>
                  <a:tcPr marL="68580" marR="68580" marT="0" marB="0"/>
                </a:tc>
              </a:tr>
              <a:tr h="3468414">
                <a:tc>
                  <a:txBody>
                    <a:bodyPr/>
                    <a:lstStyle/>
                    <a:p>
                      <a:pPr algn="l">
                        <a:spcAft>
                          <a:spcPts val="300"/>
                        </a:spcAft>
                      </a:pPr>
                      <a:r>
                        <a:rPr lang="pt-BR" sz="1600" dirty="0">
                          <a:effectLst/>
                        </a:rPr>
                        <a:t>Criar a Certificação em e-Saúde para Trabalhadores do SUS</a:t>
                      </a:r>
                      <a:endParaRPr lang="pt-BR" sz="1600" dirty="0">
                        <a:effectLst/>
                        <a:latin typeface="Calibri"/>
                        <a:ea typeface="Times New Roman"/>
                        <a:cs typeface="Calibri"/>
                      </a:endParaRPr>
                    </a:p>
                  </a:txBody>
                  <a:tcPr marL="68580" marR="68580" marT="0" marB="0"/>
                </a:tc>
                <a:tc>
                  <a:txBody>
                    <a:bodyPr/>
                    <a:lstStyle/>
                    <a:p>
                      <a:pPr algn="l">
                        <a:spcAft>
                          <a:spcPts val="300"/>
                        </a:spcAft>
                      </a:pPr>
                      <a:r>
                        <a:rPr lang="pt-BR" sz="1600" dirty="0">
                          <a:effectLst/>
                        </a:rPr>
                        <a:t>Implantação de um processo de certificação baseado na formação e atualização profissional em e-Saúde no SUS, como fator estruturante e orientador da qualificação dos profissionais do SUS para a implantação da Visão de e-Saúde.</a:t>
                      </a:r>
                      <a:endParaRPr lang="pt-BR" sz="1600" dirty="0">
                        <a:effectLst/>
                        <a:latin typeface="Calibri"/>
                        <a:ea typeface="Times New Roman"/>
                        <a:cs typeface="Calibri"/>
                      </a:endParaRPr>
                    </a:p>
                  </a:txBody>
                  <a:tcPr marL="68580" marR="68580" marT="0" marB="0"/>
                </a:tc>
                <a:tc>
                  <a:txBody>
                    <a:bodyPr/>
                    <a:lstStyle/>
                    <a:p>
                      <a:pPr marL="174625" lvl="0" indent="-174625" algn="l">
                        <a:spcAft>
                          <a:spcPts val="300"/>
                        </a:spcAft>
                        <a:buFont typeface="Symbol"/>
                        <a:buChar char=""/>
                      </a:pPr>
                      <a:r>
                        <a:rPr lang="pt-BR" sz="1600" dirty="0">
                          <a:effectLst/>
                        </a:rPr>
                        <a:t>Carreira do profissional de e-Saúde, cargos, funções e salários, criada testada e validada;</a:t>
                      </a:r>
                    </a:p>
                    <a:p>
                      <a:pPr marL="174625" lvl="0" indent="-174625" algn="l">
                        <a:spcAft>
                          <a:spcPts val="300"/>
                        </a:spcAft>
                        <a:buFont typeface="Symbol"/>
                        <a:buChar char=""/>
                      </a:pPr>
                      <a:r>
                        <a:rPr lang="pt-BR" sz="1600" dirty="0">
                          <a:effectLst/>
                        </a:rPr>
                        <a:t>e-Saúde reconhecida como Área do Conhecimento e de P&amp;D pelos os órgãos de fomento à pesquisa;</a:t>
                      </a:r>
                    </a:p>
                    <a:p>
                      <a:pPr marL="174625" lvl="0" indent="-174625" algn="l">
                        <a:spcAft>
                          <a:spcPts val="300"/>
                        </a:spcAft>
                        <a:buFont typeface="Symbol"/>
                        <a:buChar char=""/>
                      </a:pPr>
                      <a:r>
                        <a:rPr lang="pt-BR" sz="1600" dirty="0">
                          <a:effectLst/>
                        </a:rPr>
                        <a:t>Existência de uma base legal e normativa para e-Saúde;</a:t>
                      </a:r>
                    </a:p>
                    <a:p>
                      <a:pPr marL="174625" lvl="0" indent="-174625" algn="l">
                        <a:spcAft>
                          <a:spcPts val="300"/>
                        </a:spcAft>
                        <a:buFont typeface="Symbol"/>
                        <a:buChar char=""/>
                      </a:pPr>
                      <a:r>
                        <a:rPr lang="pt-BR" sz="1600" dirty="0">
                          <a:effectLst/>
                        </a:rPr>
                        <a:t>Cultura de articulação e interlocução com os Conselhos e representação de classe para a promoção das boas práticas da e-Saúde;</a:t>
                      </a:r>
                    </a:p>
                    <a:p>
                      <a:pPr marL="174625" lvl="0" indent="-174625" algn="l">
                        <a:spcAft>
                          <a:spcPts val="300"/>
                        </a:spcAft>
                        <a:buFont typeface="Symbol"/>
                        <a:buChar char=""/>
                      </a:pPr>
                      <a:r>
                        <a:rPr lang="pt-BR" sz="1600" dirty="0">
                          <a:effectLst/>
                        </a:rPr>
                        <a:t>Publicação da Política de RH para e-Saúde, a partir da PNIIS, e considerando as diferenças regionais;</a:t>
                      </a:r>
                    </a:p>
                    <a:p>
                      <a:pPr marL="174625" lvl="0" indent="-174625" algn="l">
                        <a:spcAft>
                          <a:spcPts val="300"/>
                        </a:spcAft>
                        <a:buFont typeface="Symbol"/>
                        <a:buChar char=""/>
                      </a:pPr>
                      <a:r>
                        <a:rPr lang="pt-BR" sz="1600" dirty="0">
                          <a:effectLst/>
                        </a:rPr>
                        <a:t>Base de conhecimento em uso corrente a partir dos documentos de referência de RH para e-Saúde;</a:t>
                      </a:r>
                    </a:p>
                    <a:p>
                      <a:pPr marL="174625" lvl="0" indent="-174625" algn="l">
                        <a:spcAft>
                          <a:spcPts val="300"/>
                        </a:spcAft>
                        <a:buFont typeface="Symbol"/>
                        <a:buChar char=""/>
                      </a:pPr>
                      <a:r>
                        <a:rPr lang="pt-BR" sz="1600" dirty="0">
                          <a:effectLst/>
                        </a:rPr>
                        <a:t>Cultura implantada de Monitoração e Avaliação (M&amp;A) das práticas de e-Saúde dos profissionais;</a:t>
                      </a:r>
                    </a:p>
                    <a:p>
                      <a:pPr marL="174625" lvl="0" indent="-174625" algn="l">
                        <a:spcAft>
                          <a:spcPts val="300"/>
                        </a:spcAft>
                        <a:buFont typeface="Symbol"/>
                        <a:buChar char=""/>
                      </a:pPr>
                      <a:r>
                        <a:rPr lang="pt-BR" sz="1600" dirty="0">
                          <a:effectLst/>
                        </a:rPr>
                        <a:t>Perfis profissionais de e-Saúde definidos e em uso, nos cadastros nacionais de profissionais do SUS;</a:t>
                      </a:r>
                    </a:p>
                    <a:p>
                      <a:pPr marL="174625" lvl="0" indent="-174625" algn="l">
                        <a:spcAft>
                          <a:spcPts val="300"/>
                        </a:spcAft>
                        <a:buFont typeface="Symbol"/>
                        <a:buChar char=""/>
                      </a:pPr>
                      <a:r>
                        <a:rPr lang="pt-BR" sz="1600" dirty="0">
                          <a:effectLst/>
                        </a:rPr>
                        <a:t>Existência de redes consolidadas de colaboração entre produtores, entre usuários, e entre produtores e usuários.</a:t>
                      </a:r>
                      <a:endParaRPr lang="pt-BR" sz="1600" dirty="0">
                        <a:effectLst/>
                        <a:latin typeface="Calibri"/>
                        <a:ea typeface="Times New Roman"/>
                        <a:cs typeface="Calibri"/>
                      </a:endParaRPr>
                    </a:p>
                  </a:txBody>
                  <a:tcPr marL="68580" marR="68580" marT="0" marB="0"/>
                </a:tc>
              </a:tr>
            </a:tbl>
          </a:graphicData>
        </a:graphic>
      </p:graphicFrame>
    </p:spTree>
    <p:extLst>
      <p:ext uri="{BB962C8B-B14F-4D97-AF65-F5344CB8AC3E}">
        <p14:creationId xmlns:p14="http://schemas.microsoft.com/office/powerpoint/2010/main" val="140209224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78904"/>
            <a:ext cx="8153400" cy="685800"/>
          </a:xfrm>
        </p:spPr>
        <p:txBody>
          <a:bodyPr/>
          <a:lstStyle/>
          <a:p>
            <a:r>
              <a:rPr lang="pt-BR" dirty="0" smtClean="0"/>
              <a:t>Uma Visão de e-Saúde para o Brasil</a:t>
            </a:r>
          </a:p>
        </p:txBody>
      </p:sp>
      <p:sp>
        <p:nvSpPr>
          <p:cNvPr id="6147" name="Content Placeholder 2"/>
          <p:cNvSpPr>
            <a:spLocks noGrp="1"/>
          </p:cNvSpPr>
          <p:nvPr>
            <p:ph idx="1"/>
          </p:nvPr>
        </p:nvSpPr>
        <p:spPr>
          <a:xfrm>
            <a:off x="457200" y="914400"/>
            <a:ext cx="8382000" cy="5486400"/>
          </a:xfrm>
        </p:spPr>
        <p:txBody>
          <a:bodyPr/>
          <a:lstStyle/>
          <a:p>
            <a:pPr lvl="1"/>
            <a:r>
              <a:rPr lang="pt-BR" sz="2200" dirty="0" smtClean="0"/>
              <a:t>O Brasil tem longa tradição no uso de Sistemas de Informação em Saúde;</a:t>
            </a:r>
          </a:p>
          <a:p>
            <a:pPr lvl="1"/>
            <a:r>
              <a:rPr lang="pt-BR" sz="2200" dirty="0" smtClean="0"/>
              <a:t>Diversas iniciativas vem sendo desenvolvidas buscando fazer com que os sistemas do SUS interoperem entre si;</a:t>
            </a:r>
          </a:p>
          <a:p>
            <a:pPr lvl="1"/>
            <a:r>
              <a:rPr lang="pt-BR" sz="2200" dirty="0" smtClean="0"/>
              <a:t>A PNIIS – Política Nacional de Informação e Informática em Saúde se encontra em processo final de construção;</a:t>
            </a:r>
          </a:p>
          <a:p>
            <a:pPr lvl="1"/>
            <a:r>
              <a:rPr lang="pt-BR" sz="2200" dirty="0" smtClean="0"/>
              <a:t>Cresce, no País, a expectativa de uso da e-Saúde como instrumento significativo de apoio ao SUS, a exemplo do que ocorre em países como Inglaterra, Canadá, Nova Zelândia, EUA e Austrália, entre tantos outros.</a:t>
            </a:r>
          </a:p>
          <a:p>
            <a:pPr lvl="1"/>
            <a:r>
              <a:rPr lang="pt-BR" sz="2200" dirty="0" smtClean="0"/>
              <a:t>Existe a necessidade de uma Visão e um Projeto Estratégicos que orientem as iniciativas de e-Saúde no País.</a:t>
            </a:r>
          </a:p>
          <a:p>
            <a:pPr lvl="1"/>
            <a:r>
              <a:rPr lang="pt-BR" sz="2200" dirty="0" smtClean="0"/>
              <a:t>Desde maio de 2012, o DATASUS vem promovendo uma série de Oficinas de RES, que levaram a um projeto de construção da Visão de e-Saúde para o Brasil.</a:t>
            </a:r>
          </a:p>
        </p:txBody>
      </p:sp>
      <p:sp>
        <p:nvSpPr>
          <p:cNvPr id="614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37F41B4-8170-4593-B2CC-9FE8903732C0}" type="datetime3">
              <a:rPr lang="pt-BR" smtClean="0">
                <a:solidFill>
                  <a:srgbClr val="002060"/>
                </a:solidFill>
              </a:rPr>
              <a:pPr fontAlgn="base">
                <a:spcBef>
                  <a:spcPct val="0"/>
                </a:spcBef>
                <a:spcAft>
                  <a:spcPct val="0"/>
                </a:spcAft>
              </a:pPr>
              <a:t>03.09.14</a:t>
            </a:fld>
            <a:endParaRPr lang="pt-BR">
              <a:solidFill>
                <a:srgbClr val="002060"/>
              </a:solidFill>
            </a:endParaRPr>
          </a:p>
        </p:txBody>
      </p:sp>
      <p:sp>
        <p:nvSpPr>
          <p:cNvPr id="61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FC2C64D-B973-4B0B-BB5F-A90ED0B293C2}" type="slidenum">
              <a:rPr lang="pt-BR">
                <a:solidFill>
                  <a:srgbClr val="002060"/>
                </a:solidFill>
              </a:rPr>
              <a:pPr fontAlgn="base">
                <a:spcBef>
                  <a:spcPct val="0"/>
                </a:spcBef>
                <a:spcAft>
                  <a:spcPct val="0"/>
                </a:spcAft>
              </a:pPr>
              <a:t>4</a:t>
            </a:fld>
            <a:endParaRPr lang="pt-BR">
              <a:solidFill>
                <a:srgbClr val="002060"/>
              </a:solidFill>
            </a:endParaRPr>
          </a:p>
        </p:txBody>
      </p:sp>
    </p:spTree>
    <p:extLst>
      <p:ext uri="{BB962C8B-B14F-4D97-AF65-F5344CB8AC3E}">
        <p14:creationId xmlns:p14="http://schemas.microsoft.com/office/powerpoint/2010/main" val="1583278519"/>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As Ações Estratégicas</a:t>
            </a:r>
            <a:endParaRPr lang="pt-BR" dirty="0"/>
          </a:p>
        </p:txBody>
      </p:sp>
      <p:sp>
        <p:nvSpPr>
          <p:cNvPr id="5" name="Date Placeholder 4"/>
          <p:cNvSpPr>
            <a:spLocks noGrp="1"/>
          </p:cNvSpPr>
          <p:nvPr>
            <p:ph type="dt" sz="half" idx="14"/>
          </p:nvPr>
        </p:nvSpPr>
        <p:spPr/>
        <p:txBody>
          <a:bodyPr/>
          <a:lstStyle/>
          <a:p>
            <a:pPr>
              <a:defRPr/>
            </a:pPr>
            <a:fld id="{6387910F-1DF7-4B0D-A637-7FEB393C4B7D}" type="datetime3">
              <a:rPr lang="pt-BR"/>
              <a:pPr>
                <a:defRPr/>
              </a:pPr>
              <a:t>03.09.14</a:t>
            </a:fld>
            <a:endParaRPr lang="pt-BR"/>
          </a:p>
        </p:txBody>
      </p:sp>
      <p:sp>
        <p:nvSpPr>
          <p:cNvPr id="6" name="Slide Number Placeholder 5"/>
          <p:cNvSpPr>
            <a:spLocks noGrp="1"/>
          </p:cNvSpPr>
          <p:nvPr>
            <p:ph type="sldNum" sz="quarter" idx="16"/>
          </p:nvPr>
        </p:nvSpPr>
        <p:spPr/>
        <p:txBody>
          <a:bodyPr/>
          <a:lstStyle/>
          <a:p>
            <a:pPr>
              <a:defRPr/>
            </a:pPr>
            <a:fld id="{7E89E901-CE6B-49FE-81A9-E29B7869BE7B}" type="slidenum">
              <a:rPr lang="pt-BR"/>
              <a:pPr>
                <a:defRPr/>
              </a:pPr>
              <a:t>40</a:t>
            </a:fld>
            <a:endParaRPr lang="pt-BR"/>
          </a:p>
        </p:txBody>
      </p:sp>
      <p:graphicFrame>
        <p:nvGraphicFramePr>
          <p:cNvPr id="3" name="Table 2"/>
          <p:cNvGraphicFramePr>
            <a:graphicFrameLocks noGrp="1"/>
          </p:cNvGraphicFramePr>
          <p:nvPr>
            <p:extLst>
              <p:ext uri="{D42A27DB-BD31-4B8C-83A1-F6EECF244321}">
                <p14:modId xmlns:p14="http://schemas.microsoft.com/office/powerpoint/2010/main" val="3569974683"/>
              </p:ext>
            </p:extLst>
          </p:nvPr>
        </p:nvGraphicFramePr>
        <p:xfrm>
          <a:off x="685800" y="990600"/>
          <a:ext cx="8001000" cy="4981102"/>
        </p:xfrm>
        <a:graphic>
          <a:graphicData uri="http://schemas.openxmlformats.org/drawingml/2006/table">
            <a:tbl>
              <a:tblPr firstRow="1" firstCol="1" bandRow="1">
                <a:tableStyleId>{073A0DAA-6AF3-43AB-8588-CEC1D06C72B9}</a:tableStyleId>
              </a:tblPr>
              <a:tblGrid>
                <a:gridCol w="2224963"/>
                <a:gridCol w="1737437"/>
                <a:gridCol w="4038600"/>
              </a:tblGrid>
              <a:tr h="381000">
                <a:tc>
                  <a:txBody>
                    <a:bodyPr/>
                    <a:lstStyle/>
                    <a:p>
                      <a:pPr algn="just">
                        <a:lnSpc>
                          <a:spcPct val="125000"/>
                        </a:lnSpc>
                        <a:spcBef>
                          <a:spcPts val="0"/>
                        </a:spcBef>
                        <a:spcAft>
                          <a:spcPts val="0"/>
                        </a:spcAft>
                      </a:pPr>
                      <a:r>
                        <a:rPr lang="pt-BR" sz="1600" dirty="0">
                          <a:effectLst/>
                        </a:rPr>
                        <a:t>Ação Estratégica</a:t>
                      </a:r>
                      <a:endParaRPr lang="pt-BR" sz="1600" dirty="0">
                        <a:effectLst/>
                        <a:latin typeface="Calibri"/>
                        <a:ea typeface="Times New Roman"/>
                        <a:cs typeface="Calibri"/>
                      </a:endParaRPr>
                    </a:p>
                  </a:txBody>
                  <a:tcPr marL="68580" marR="68580" marT="0" marB="0"/>
                </a:tc>
                <a:tc>
                  <a:txBody>
                    <a:bodyPr/>
                    <a:lstStyle/>
                    <a:p>
                      <a:pPr algn="just">
                        <a:lnSpc>
                          <a:spcPct val="125000"/>
                        </a:lnSpc>
                        <a:spcBef>
                          <a:spcPts val="0"/>
                        </a:spcBef>
                        <a:spcAft>
                          <a:spcPts val="0"/>
                        </a:spcAft>
                      </a:pPr>
                      <a:r>
                        <a:rPr lang="pt-BR" sz="1600" dirty="0">
                          <a:effectLst/>
                        </a:rPr>
                        <a:t>Objetivo</a:t>
                      </a:r>
                      <a:endParaRPr lang="pt-BR" sz="1600" dirty="0">
                        <a:effectLst/>
                        <a:latin typeface="Calibri"/>
                        <a:ea typeface="Times New Roman"/>
                        <a:cs typeface="Calibri"/>
                      </a:endParaRPr>
                    </a:p>
                  </a:txBody>
                  <a:tcPr marL="68580" marR="68580" marT="0" marB="0"/>
                </a:tc>
                <a:tc>
                  <a:txBody>
                    <a:bodyPr/>
                    <a:lstStyle/>
                    <a:p>
                      <a:pPr algn="just">
                        <a:lnSpc>
                          <a:spcPct val="125000"/>
                        </a:lnSpc>
                        <a:spcBef>
                          <a:spcPts val="0"/>
                        </a:spcBef>
                        <a:spcAft>
                          <a:spcPts val="0"/>
                        </a:spcAft>
                      </a:pPr>
                      <a:r>
                        <a:rPr lang="pt-BR" sz="1600" dirty="0">
                          <a:effectLst/>
                        </a:rPr>
                        <a:t>Resultados</a:t>
                      </a:r>
                      <a:r>
                        <a:rPr lang="en-US" sz="1600" dirty="0">
                          <a:effectLst/>
                        </a:rPr>
                        <a:t> </a:t>
                      </a:r>
                      <a:r>
                        <a:rPr lang="en-US" sz="1600" dirty="0" err="1">
                          <a:effectLst/>
                        </a:rPr>
                        <a:t>Esperados</a:t>
                      </a:r>
                      <a:endParaRPr lang="pt-BR" sz="1600" dirty="0">
                        <a:effectLst/>
                        <a:latin typeface="Calibri"/>
                        <a:ea typeface="Times New Roman"/>
                        <a:cs typeface="Calibri"/>
                      </a:endParaRPr>
                    </a:p>
                  </a:txBody>
                  <a:tcPr marL="68580" marR="68580" marT="0" marB="0"/>
                </a:tc>
              </a:tr>
              <a:tr h="4600102">
                <a:tc>
                  <a:txBody>
                    <a:bodyPr/>
                    <a:lstStyle/>
                    <a:p>
                      <a:pPr algn="l">
                        <a:spcAft>
                          <a:spcPts val="300"/>
                        </a:spcAft>
                      </a:pPr>
                      <a:r>
                        <a:rPr lang="pt-BR" sz="1600" dirty="0">
                          <a:effectLst/>
                        </a:rPr>
                        <a:t>Promover a Facilitação do Acesso à Informação em Saúde para a População</a:t>
                      </a:r>
                      <a:endParaRPr lang="pt-BR" sz="1600" dirty="0">
                        <a:effectLst/>
                        <a:latin typeface="Calibri"/>
                        <a:ea typeface="Times New Roman"/>
                        <a:cs typeface="Calibri"/>
                      </a:endParaRPr>
                    </a:p>
                  </a:txBody>
                  <a:tcPr marL="68580" marR="68580" marT="0" marB="0"/>
                </a:tc>
                <a:tc>
                  <a:txBody>
                    <a:bodyPr/>
                    <a:lstStyle/>
                    <a:p>
                      <a:pPr algn="l">
                        <a:spcAft>
                          <a:spcPts val="300"/>
                        </a:spcAft>
                      </a:pPr>
                      <a:r>
                        <a:rPr lang="pt-BR" sz="1600">
                          <a:effectLst/>
                        </a:rPr>
                        <a:t>Implantar recursos de e-Saúde que promovam a facilitação do acesso da população à informação em saúde de qualidade, estimulando o acesso à informação em saúde para a população.</a:t>
                      </a:r>
                      <a:endParaRPr lang="pt-BR" sz="1600">
                        <a:effectLst/>
                        <a:latin typeface="Calibri"/>
                        <a:ea typeface="Times New Roman"/>
                        <a:cs typeface="Calibri"/>
                      </a:endParaRPr>
                    </a:p>
                  </a:txBody>
                  <a:tcPr marL="68580" marR="68580" marT="0" marB="0"/>
                </a:tc>
                <a:tc>
                  <a:txBody>
                    <a:bodyPr/>
                    <a:lstStyle/>
                    <a:p>
                      <a:pPr marL="182563" lvl="0" indent="-182563" algn="l">
                        <a:spcAft>
                          <a:spcPts val="300"/>
                        </a:spcAft>
                        <a:buFont typeface="Symbol"/>
                        <a:buChar char=""/>
                      </a:pPr>
                      <a:r>
                        <a:rPr lang="pt-BR" sz="1600" dirty="0">
                          <a:effectLst/>
                        </a:rPr>
                        <a:t>Existência de uma variedade de recursos de e-Saúde, acessados por usuários, profissionais, e gestores que buscam informação em saúde;</a:t>
                      </a:r>
                    </a:p>
                    <a:p>
                      <a:pPr marL="182563" lvl="0" indent="-182563" algn="l">
                        <a:spcAft>
                          <a:spcPts val="300"/>
                        </a:spcAft>
                        <a:buFont typeface="Symbol"/>
                        <a:buChar char=""/>
                      </a:pPr>
                      <a:r>
                        <a:rPr lang="pt-BR" sz="1600" dirty="0">
                          <a:effectLst/>
                        </a:rPr>
                        <a:t>Presença da e-Saúde no dia a dia da mídia aberta, tanto na TV como na mídia impressa e online; </a:t>
                      </a:r>
                    </a:p>
                    <a:p>
                      <a:pPr marL="182563" lvl="0" indent="-182563" algn="l">
                        <a:spcAft>
                          <a:spcPts val="300"/>
                        </a:spcAft>
                        <a:buFont typeface="Symbol"/>
                        <a:buChar char=""/>
                      </a:pPr>
                      <a:r>
                        <a:rPr lang="pt-BR" sz="1600" dirty="0">
                          <a:effectLst/>
                        </a:rPr>
                        <a:t>Presença da e-Saúde na mídia interna das organizações de saúde; </a:t>
                      </a:r>
                    </a:p>
                    <a:p>
                      <a:pPr marL="182563" lvl="0" indent="-182563" algn="l">
                        <a:spcAft>
                          <a:spcPts val="300"/>
                        </a:spcAft>
                        <a:buFont typeface="Symbol"/>
                        <a:buChar char=""/>
                      </a:pPr>
                      <a:r>
                        <a:rPr lang="pt-BR" sz="1600" dirty="0">
                          <a:effectLst/>
                        </a:rPr>
                        <a:t>Redes colaborativas como </a:t>
                      </a:r>
                      <a:r>
                        <a:rPr lang="pt-BR" sz="1600" dirty="0" err="1">
                          <a:effectLst/>
                        </a:rPr>
                        <a:t>Telessaúde</a:t>
                      </a:r>
                      <a:r>
                        <a:rPr lang="pt-BR" sz="1600" dirty="0">
                          <a:effectLst/>
                        </a:rPr>
                        <a:t> Brasil, RUTE, RHEMO, e outras, promovem a e-Saúde de forma consistente e sistemática;</a:t>
                      </a:r>
                    </a:p>
                    <a:p>
                      <a:pPr marL="182563" lvl="0" indent="-182563" algn="l">
                        <a:spcAft>
                          <a:spcPts val="300"/>
                        </a:spcAft>
                        <a:buFont typeface="Symbol"/>
                        <a:buChar char=""/>
                      </a:pPr>
                      <a:r>
                        <a:rPr lang="pt-BR" sz="1600" dirty="0">
                          <a:effectLst/>
                        </a:rPr>
                        <a:t>O Portal do Cidadão é considerado útil pelo cidadão e pelo paciente.</a:t>
                      </a:r>
                      <a:endParaRPr lang="pt-BR" sz="1600" dirty="0">
                        <a:effectLst/>
                        <a:latin typeface="Calibri"/>
                        <a:ea typeface="Times New Roman"/>
                        <a:cs typeface="Calibri"/>
                      </a:endParaRPr>
                    </a:p>
                  </a:txBody>
                  <a:tcPr marL="68580" marR="68580" marT="0" marB="0"/>
                </a:tc>
              </a:tr>
            </a:tbl>
          </a:graphicData>
        </a:graphic>
      </p:graphicFrame>
    </p:spTree>
    <p:extLst>
      <p:ext uri="{BB962C8B-B14F-4D97-AF65-F5344CB8AC3E}">
        <p14:creationId xmlns:p14="http://schemas.microsoft.com/office/powerpoint/2010/main" val="3580623542"/>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8704" y="981670"/>
            <a:ext cx="474980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7"/>
          <p:cNvSpPr>
            <a:spLocks noGrp="1"/>
          </p:cNvSpPr>
          <p:nvPr>
            <p:ph type="title"/>
          </p:nvPr>
        </p:nvSpPr>
        <p:spPr/>
        <p:txBody>
          <a:bodyPr/>
          <a:lstStyle/>
          <a:p>
            <a:r>
              <a:rPr lang="pt-BR" dirty="0" smtClean="0"/>
              <a:t>Para entender e-Saúde no Brasil</a:t>
            </a:r>
            <a:endParaRPr lang="pt-BR" dirty="0"/>
          </a:p>
        </p:txBody>
      </p:sp>
      <p:sp>
        <p:nvSpPr>
          <p:cNvPr id="9" name="Content Placeholder 8"/>
          <p:cNvSpPr>
            <a:spLocks noGrp="1"/>
          </p:cNvSpPr>
          <p:nvPr>
            <p:ph idx="1"/>
          </p:nvPr>
        </p:nvSpPr>
        <p:spPr>
          <a:xfrm>
            <a:off x="457200" y="920687"/>
            <a:ext cx="5760640" cy="5480113"/>
          </a:xfrm>
          <a:effectLst>
            <a:outerShdw blurRad="63500" sx="102000" sy="102000" algn="ctr" rotWithShape="0">
              <a:prstClr val="black">
                <a:alpha val="40000"/>
              </a:prstClr>
            </a:outerShdw>
          </a:effectLst>
        </p:spPr>
        <p:txBody>
          <a:bodyPr/>
          <a:lstStyle/>
          <a:p>
            <a:pPr lvl="1">
              <a:spcBef>
                <a:spcPct val="0"/>
              </a:spcBef>
              <a:spcAft>
                <a:spcPts val="600"/>
              </a:spcAft>
            </a:pPr>
            <a:r>
              <a:rPr lang="pt-BR" smtClean="0"/>
              <a:t>5º maior país do mundo;</a:t>
            </a:r>
          </a:p>
          <a:p>
            <a:pPr lvl="1">
              <a:spcBef>
                <a:spcPct val="0"/>
              </a:spcBef>
              <a:spcAft>
                <a:spcPts val="600"/>
              </a:spcAft>
            </a:pPr>
            <a:r>
              <a:rPr lang="pt-BR" smtClean="0"/>
              <a:t>200 milhões de habitantes;</a:t>
            </a:r>
          </a:p>
          <a:p>
            <a:pPr lvl="1">
              <a:spcBef>
                <a:spcPct val="0"/>
              </a:spcBef>
              <a:spcAft>
                <a:spcPts val="600"/>
              </a:spcAft>
            </a:pPr>
            <a:r>
              <a:rPr lang="pt-BR" smtClean="0"/>
              <a:t>O SUS é muito bem concebido, </a:t>
            </a:r>
            <a:br>
              <a:rPr lang="pt-BR" smtClean="0"/>
            </a:br>
            <a:r>
              <a:rPr lang="pt-BR" smtClean="0"/>
              <a:t>ainda que sua aplicação não seja </a:t>
            </a:r>
            <a:br>
              <a:rPr lang="pt-BR" smtClean="0"/>
            </a:br>
            <a:r>
              <a:rPr lang="pt-BR" smtClean="0"/>
              <a:t>homogênea em todo País;</a:t>
            </a:r>
          </a:p>
          <a:p>
            <a:pPr lvl="1">
              <a:spcBef>
                <a:spcPct val="0"/>
              </a:spcBef>
              <a:spcAft>
                <a:spcPts val="600"/>
              </a:spcAft>
            </a:pPr>
            <a:r>
              <a:rPr lang="pt-BR" smtClean="0"/>
              <a:t>Mais de 90 milhões de usuários de Internet;</a:t>
            </a:r>
          </a:p>
          <a:p>
            <a:pPr lvl="1">
              <a:spcBef>
                <a:spcPct val="0"/>
              </a:spcBef>
              <a:spcAft>
                <a:spcPts val="600"/>
              </a:spcAft>
            </a:pPr>
            <a:r>
              <a:rPr lang="pt-BR" smtClean="0"/>
              <a:t>Os brasileiros estão entre os que gastam </a:t>
            </a:r>
            <a:br>
              <a:rPr lang="pt-BR" smtClean="0"/>
            </a:br>
            <a:r>
              <a:rPr lang="pt-BR" smtClean="0"/>
              <a:t>mais tempo na Internet;</a:t>
            </a:r>
          </a:p>
          <a:p>
            <a:pPr lvl="1">
              <a:spcBef>
                <a:spcPct val="0"/>
              </a:spcBef>
              <a:spcAft>
                <a:spcPts val="600"/>
              </a:spcAft>
            </a:pPr>
            <a:r>
              <a:rPr lang="pt-BR" smtClean="0"/>
              <a:t>IR apenas pela Internet;</a:t>
            </a:r>
          </a:p>
          <a:p>
            <a:pPr lvl="1">
              <a:spcBef>
                <a:spcPct val="0"/>
              </a:spcBef>
              <a:spcAft>
                <a:spcPts val="600"/>
              </a:spcAft>
            </a:pPr>
            <a:r>
              <a:rPr lang="pt-BR" smtClean="0"/>
              <a:t>Votação eletrônica: 135 milhões de </a:t>
            </a:r>
            <a:br>
              <a:rPr lang="pt-BR" smtClean="0"/>
            </a:br>
            <a:r>
              <a:rPr lang="pt-BR" smtClean="0"/>
              <a:t>eleitores; resultados em 4 horas </a:t>
            </a:r>
            <a:r>
              <a:rPr lang="pt-BR" smtClean="0">
                <a:sym typeface="Wingdings" pitchFamily="2" charset="2"/>
              </a:rPr>
              <a:t></a:t>
            </a:r>
            <a:r>
              <a:rPr lang="pt-BR" smtClean="0"/>
              <a:t>;</a:t>
            </a:r>
          </a:p>
          <a:p>
            <a:pPr lvl="1">
              <a:spcBef>
                <a:spcPct val="0"/>
              </a:spcBef>
              <a:spcAft>
                <a:spcPts val="600"/>
              </a:spcAft>
            </a:pPr>
            <a:r>
              <a:rPr lang="pt-BR" smtClean="0"/>
              <a:t>20 bilhões de transações eletrônicas bancárias </a:t>
            </a:r>
            <a:br>
              <a:rPr lang="pt-BR" smtClean="0"/>
            </a:br>
            <a:r>
              <a:rPr lang="pt-BR" smtClean="0"/>
              <a:t>em 2010!</a:t>
            </a:r>
          </a:p>
          <a:p>
            <a:pPr lvl="1">
              <a:spcBef>
                <a:spcPct val="0"/>
              </a:spcBef>
              <a:spcAft>
                <a:spcPts val="600"/>
              </a:spcAft>
            </a:pPr>
            <a:r>
              <a:rPr lang="pt-BR" smtClean="0"/>
              <a:t>Nós nos sentimos confortáveis com a Tecnologia;</a:t>
            </a:r>
          </a:p>
          <a:p>
            <a:pPr lvl="1">
              <a:spcBef>
                <a:spcPct val="0"/>
              </a:spcBef>
              <a:spcAft>
                <a:spcPts val="600"/>
              </a:spcAft>
            </a:pPr>
            <a:r>
              <a:rPr lang="pt-BR" smtClean="0"/>
              <a:t>Uso intenso das Redes Sociais!</a:t>
            </a:r>
          </a:p>
        </p:txBody>
      </p:sp>
      <p:sp>
        <p:nvSpPr>
          <p:cNvPr id="2" name="Date Placeholder 1"/>
          <p:cNvSpPr>
            <a:spLocks noGrp="1"/>
          </p:cNvSpPr>
          <p:nvPr>
            <p:ph type="dt" sz="half" idx="10"/>
          </p:nvPr>
        </p:nvSpPr>
        <p:spPr/>
        <p:txBody>
          <a:bodyPr/>
          <a:lstStyle/>
          <a:p>
            <a:pPr>
              <a:defRPr/>
            </a:pPr>
            <a:fld id="{948424E3-94EC-4F0B-84EE-C5A5580B96D4}" type="datetime3">
              <a:rPr lang="pt-BR"/>
              <a:pPr>
                <a:defRPr/>
              </a:pPr>
              <a:t>03.09.14</a:t>
            </a:fld>
            <a:endParaRPr lang="pt-BR"/>
          </a:p>
        </p:txBody>
      </p:sp>
      <p:sp>
        <p:nvSpPr>
          <p:cNvPr id="3" name="Slide Number Placeholder 2"/>
          <p:cNvSpPr>
            <a:spLocks noGrp="1"/>
          </p:cNvSpPr>
          <p:nvPr>
            <p:ph type="sldNum" sz="quarter" idx="12"/>
          </p:nvPr>
        </p:nvSpPr>
        <p:spPr/>
        <p:txBody>
          <a:bodyPr/>
          <a:lstStyle/>
          <a:p>
            <a:pPr>
              <a:defRPr/>
            </a:pPr>
            <a:fld id="{70DEE690-F44E-4491-828B-C7A31CFE21DF}" type="slidenum">
              <a:rPr lang="pt-BR"/>
              <a:pPr>
                <a:defRPr/>
              </a:pPr>
              <a:t>5</a:t>
            </a:fld>
            <a:endParaRPr lang="pt-BR"/>
          </a:p>
        </p:txBody>
      </p:sp>
    </p:spTree>
    <p:extLst>
      <p:ext uri="{BB962C8B-B14F-4D97-AF65-F5344CB8AC3E}">
        <p14:creationId xmlns:p14="http://schemas.microsoft.com/office/powerpoint/2010/main" val="29507163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4" name="Rectangle 4"/>
          <p:cNvSpPr>
            <a:spLocks noGrp="1" noChangeArrowheads="1"/>
          </p:cNvSpPr>
          <p:nvPr>
            <p:ph type="title"/>
          </p:nvPr>
        </p:nvSpPr>
        <p:spPr/>
        <p:txBody>
          <a:bodyPr/>
          <a:lstStyle/>
          <a:p>
            <a:r>
              <a:rPr lang="en-US" dirty="0" smtClean="0"/>
              <a:t>O SUS – O </a:t>
            </a:r>
            <a:r>
              <a:rPr lang="en-US" dirty="0" err="1" smtClean="0"/>
              <a:t>Sistema</a:t>
            </a:r>
            <a:r>
              <a:rPr lang="en-US" dirty="0" smtClean="0"/>
              <a:t> </a:t>
            </a:r>
            <a:r>
              <a:rPr lang="en-US" dirty="0" err="1" smtClean="0"/>
              <a:t>Único</a:t>
            </a:r>
            <a:r>
              <a:rPr lang="en-US" dirty="0" smtClean="0"/>
              <a:t> de </a:t>
            </a:r>
            <a:r>
              <a:rPr lang="en-US" dirty="0" err="1" smtClean="0"/>
              <a:t>Saúde</a:t>
            </a:r>
            <a:endParaRPr lang="en-US" dirty="0"/>
          </a:p>
        </p:txBody>
      </p:sp>
      <p:sp>
        <p:nvSpPr>
          <p:cNvPr id="225285" name="Rectangle 5"/>
          <p:cNvSpPr>
            <a:spLocks noGrp="1" noChangeArrowheads="1"/>
          </p:cNvSpPr>
          <p:nvPr>
            <p:ph idx="1"/>
          </p:nvPr>
        </p:nvSpPr>
        <p:spPr/>
        <p:txBody>
          <a:bodyPr/>
          <a:lstStyle/>
          <a:p>
            <a:pPr>
              <a:spcBef>
                <a:spcPts val="300"/>
              </a:spcBef>
            </a:pPr>
            <a:r>
              <a:rPr lang="pt-BR" dirty="0" smtClean="0"/>
              <a:t>Acesso Universal</a:t>
            </a:r>
          </a:p>
          <a:p>
            <a:pPr lvl="1">
              <a:spcBef>
                <a:spcPts val="300"/>
              </a:spcBef>
            </a:pPr>
            <a:r>
              <a:rPr lang="pt-BR" dirty="0" smtClean="0"/>
              <a:t>A Saúde é um direito de todos e um dever do Estado</a:t>
            </a:r>
          </a:p>
          <a:p>
            <a:pPr lvl="1">
              <a:spcBef>
                <a:spcPts val="300"/>
              </a:spcBef>
            </a:pPr>
            <a:r>
              <a:rPr lang="pt-BR" dirty="0" smtClean="0"/>
              <a:t>~160 milhões de pessoas dependem do SUS</a:t>
            </a:r>
          </a:p>
          <a:p>
            <a:pPr>
              <a:spcBef>
                <a:spcPts val="900"/>
              </a:spcBef>
            </a:pPr>
            <a:r>
              <a:rPr lang="pt-BR" dirty="0" smtClean="0"/>
              <a:t>Cobertura Universal, sem cobrança</a:t>
            </a:r>
          </a:p>
          <a:p>
            <a:pPr lvl="1">
              <a:spcBef>
                <a:spcPts val="300"/>
              </a:spcBef>
            </a:pPr>
            <a:r>
              <a:rPr lang="pt-BR" dirty="0" smtClean="0"/>
              <a:t>Todos os serviços e procedimentos</a:t>
            </a:r>
          </a:p>
          <a:p>
            <a:pPr>
              <a:spcBef>
                <a:spcPts val="900"/>
              </a:spcBef>
            </a:pPr>
            <a:r>
              <a:rPr lang="pt-BR" dirty="0" smtClean="0"/>
              <a:t>Princípios do SUS:</a:t>
            </a:r>
          </a:p>
          <a:p>
            <a:pPr lvl="1">
              <a:spcBef>
                <a:spcPts val="300"/>
              </a:spcBef>
            </a:pPr>
            <a:r>
              <a:rPr lang="pt-BR" dirty="0" smtClean="0"/>
              <a:t>Equidade de acesso</a:t>
            </a:r>
          </a:p>
          <a:p>
            <a:pPr lvl="1">
              <a:spcBef>
                <a:spcPts val="300"/>
              </a:spcBef>
            </a:pPr>
            <a:r>
              <a:rPr lang="pt-BR" dirty="0" smtClean="0"/>
              <a:t>Universalidade do atendimento</a:t>
            </a:r>
          </a:p>
          <a:p>
            <a:pPr lvl="1">
              <a:spcBef>
                <a:spcPts val="300"/>
              </a:spcBef>
            </a:pPr>
            <a:r>
              <a:rPr lang="pt-BR" dirty="0" smtClean="0"/>
              <a:t>Integralidade da atenção</a:t>
            </a:r>
          </a:p>
          <a:p>
            <a:pPr>
              <a:spcBef>
                <a:spcPts val="900"/>
              </a:spcBef>
            </a:pPr>
            <a:r>
              <a:rPr lang="pt-BR" dirty="0" smtClean="0"/>
              <a:t>Financiamento e Gestão Compartilhados</a:t>
            </a:r>
          </a:p>
          <a:p>
            <a:pPr lvl="1">
              <a:spcBef>
                <a:spcPts val="300"/>
              </a:spcBef>
            </a:pPr>
            <a:r>
              <a:rPr lang="pt-BR" dirty="0" smtClean="0"/>
              <a:t>Esferas Federal, Estadual e Municipal</a:t>
            </a:r>
          </a:p>
          <a:p>
            <a:pPr>
              <a:spcBef>
                <a:spcPts val="900"/>
              </a:spcBef>
            </a:pPr>
            <a:r>
              <a:rPr lang="pt-BR" dirty="0" smtClean="0"/>
              <a:t>Planos de Saúde Privados para os que desejarem</a:t>
            </a:r>
          </a:p>
          <a:p>
            <a:pPr lvl="1">
              <a:spcBef>
                <a:spcPts val="300"/>
              </a:spcBef>
            </a:pPr>
            <a:r>
              <a:rPr lang="pt-BR" dirty="0" smtClean="0"/>
              <a:t>~ 1.100 Operadoras de Planos de Saúde (cobrem ~40M vidas)</a:t>
            </a:r>
          </a:p>
          <a:p>
            <a:pPr lvl="1">
              <a:spcBef>
                <a:spcPts val="300"/>
              </a:spcBef>
            </a:pPr>
            <a:r>
              <a:rPr lang="pt-BR" dirty="0" smtClean="0"/>
              <a:t>A ANS (Agência Nacional de Saúde Suplementar regula o setor).</a:t>
            </a:r>
            <a:endParaRPr lang="pt-BR" dirty="0"/>
          </a:p>
        </p:txBody>
      </p:sp>
      <p:sp>
        <p:nvSpPr>
          <p:cNvPr id="2" name="Date Placeholder 1"/>
          <p:cNvSpPr>
            <a:spLocks noGrp="1"/>
          </p:cNvSpPr>
          <p:nvPr>
            <p:ph type="dt" sz="half" idx="10"/>
          </p:nvPr>
        </p:nvSpPr>
        <p:spPr/>
        <p:txBody>
          <a:bodyPr/>
          <a:lstStyle/>
          <a:p>
            <a:pPr>
              <a:defRPr/>
            </a:pPr>
            <a:fld id="{331D0975-D76E-4C13-9FC2-68D7F9C56281}" type="datetime3">
              <a:rPr lang="pt-BR"/>
              <a:pPr>
                <a:defRPr/>
              </a:pPr>
              <a:t>03.09.14</a:t>
            </a:fld>
            <a:endParaRPr lang="pt-BR"/>
          </a:p>
        </p:txBody>
      </p:sp>
      <p:sp>
        <p:nvSpPr>
          <p:cNvPr id="3" name="Slide Number Placeholder 2"/>
          <p:cNvSpPr>
            <a:spLocks noGrp="1"/>
          </p:cNvSpPr>
          <p:nvPr>
            <p:ph type="sldNum" sz="quarter" idx="12"/>
          </p:nvPr>
        </p:nvSpPr>
        <p:spPr/>
        <p:txBody>
          <a:bodyPr/>
          <a:lstStyle/>
          <a:p>
            <a:pPr>
              <a:defRPr/>
            </a:pPr>
            <a:fld id="{70DEE690-F44E-4491-828B-C7A31CFE21DF}" type="slidenum">
              <a:rPr lang="pt-BR"/>
              <a:pPr>
                <a:defRPr/>
              </a:pPr>
              <a:t>6</a:t>
            </a:fld>
            <a:endParaRPr lang="pt-BR"/>
          </a:p>
        </p:txBody>
      </p:sp>
    </p:spTree>
    <p:extLst>
      <p:ext uri="{BB962C8B-B14F-4D97-AF65-F5344CB8AC3E}">
        <p14:creationId xmlns:p14="http://schemas.microsoft.com/office/powerpoint/2010/main" val="15520688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p:cNvGrpSpPr/>
          <p:nvPr/>
        </p:nvGrpSpPr>
        <p:grpSpPr>
          <a:xfrm>
            <a:off x="570231" y="1022026"/>
            <a:ext cx="8497569" cy="5485751"/>
            <a:chOff x="570231" y="991249"/>
            <a:chExt cx="8497569" cy="5485751"/>
          </a:xfrm>
        </p:grpSpPr>
        <p:sp>
          <p:nvSpPr>
            <p:cNvPr id="126979" name="Rectangle 1027"/>
            <p:cNvSpPr>
              <a:spLocks noChangeArrowheads="1"/>
            </p:cNvSpPr>
            <p:nvPr/>
          </p:nvSpPr>
          <p:spPr bwMode="auto">
            <a:xfrm>
              <a:off x="969342" y="1594295"/>
              <a:ext cx="7895166" cy="1751055"/>
            </a:xfrm>
            <a:prstGeom prst="rect">
              <a:avLst/>
            </a:prstGeom>
            <a:solidFill>
              <a:srgbClr val="FFB887"/>
            </a:solidFill>
            <a:ln>
              <a:noFill/>
            </a:ln>
            <a:effectLst>
              <a:outerShdw dist="8980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fontAlgn="auto">
                <a:spcBef>
                  <a:spcPts val="0"/>
                </a:spcBef>
                <a:spcAft>
                  <a:spcPts val="0"/>
                </a:spcAft>
              </a:pPr>
              <a:endParaRPr lang="pt-BR" sz="1800">
                <a:solidFill>
                  <a:srgbClr val="002060"/>
                </a:solidFill>
                <a:latin typeface="Calibri"/>
                <a:cs typeface="Arial" pitchFamily="34" charset="0"/>
              </a:endParaRPr>
            </a:p>
          </p:txBody>
        </p:sp>
        <p:sp>
          <p:nvSpPr>
            <p:cNvPr id="126980" name="Rectangle 1028"/>
            <p:cNvSpPr>
              <a:spLocks noChangeArrowheads="1"/>
            </p:cNvSpPr>
            <p:nvPr/>
          </p:nvSpPr>
          <p:spPr bwMode="auto">
            <a:xfrm>
              <a:off x="969342" y="3341933"/>
              <a:ext cx="7895166" cy="1452094"/>
            </a:xfrm>
            <a:prstGeom prst="rect">
              <a:avLst/>
            </a:prstGeom>
            <a:solidFill>
              <a:srgbClr val="CCFFFF"/>
            </a:solidFill>
            <a:ln>
              <a:noFill/>
            </a:ln>
            <a:effectLst>
              <a:outerShdw dist="8980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fontAlgn="auto">
                <a:spcBef>
                  <a:spcPts val="0"/>
                </a:spcBef>
                <a:spcAft>
                  <a:spcPts val="0"/>
                </a:spcAft>
              </a:pPr>
              <a:endParaRPr lang="pt-BR" sz="1800">
                <a:solidFill>
                  <a:srgbClr val="002060"/>
                </a:solidFill>
                <a:latin typeface="Calibri"/>
                <a:cs typeface="Arial" pitchFamily="34" charset="0"/>
              </a:endParaRPr>
            </a:p>
          </p:txBody>
        </p:sp>
        <p:sp>
          <p:nvSpPr>
            <p:cNvPr id="126981" name="Rectangle 1029"/>
            <p:cNvSpPr>
              <a:spLocks noChangeArrowheads="1"/>
            </p:cNvSpPr>
            <p:nvPr/>
          </p:nvSpPr>
          <p:spPr bwMode="auto">
            <a:xfrm>
              <a:off x="969342" y="4790610"/>
              <a:ext cx="7895166" cy="1452094"/>
            </a:xfrm>
            <a:prstGeom prst="rect">
              <a:avLst/>
            </a:prstGeom>
            <a:solidFill>
              <a:schemeClr val="bg2">
                <a:lumMod val="95000"/>
              </a:schemeClr>
            </a:solidFill>
            <a:ln>
              <a:noFill/>
            </a:ln>
            <a:effectLst>
              <a:outerShdw dist="8980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fontAlgn="auto">
                <a:spcBef>
                  <a:spcPts val="0"/>
                </a:spcBef>
                <a:spcAft>
                  <a:spcPts val="0"/>
                </a:spcAft>
              </a:pPr>
              <a:endParaRPr lang="pt-BR" sz="1800">
                <a:solidFill>
                  <a:srgbClr val="002060"/>
                </a:solidFill>
                <a:latin typeface="Calibri"/>
                <a:cs typeface="Arial" pitchFamily="34" charset="0"/>
              </a:endParaRPr>
            </a:p>
          </p:txBody>
        </p:sp>
        <p:sp>
          <p:nvSpPr>
            <p:cNvPr id="126982" name="Line 1030"/>
            <p:cNvSpPr>
              <a:spLocks noChangeShapeType="1"/>
            </p:cNvSpPr>
            <p:nvPr/>
          </p:nvSpPr>
          <p:spPr bwMode="auto">
            <a:xfrm flipV="1">
              <a:off x="1661953" y="4337899"/>
              <a:ext cx="292970" cy="112238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fontAlgn="auto">
                <a:spcBef>
                  <a:spcPts val="0"/>
                </a:spcBef>
                <a:spcAft>
                  <a:spcPts val="0"/>
                </a:spcAft>
              </a:pPr>
              <a:endParaRPr lang="pt-BR" sz="1800">
                <a:solidFill>
                  <a:srgbClr val="002060"/>
                </a:solidFill>
                <a:latin typeface="Calibri"/>
                <a:cs typeface="Arial" pitchFamily="34" charset="0"/>
              </a:endParaRPr>
            </a:p>
          </p:txBody>
        </p:sp>
        <p:sp>
          <p:nvSpPr>
            <p:cNvPr id="126983" name="Line 1031"/>
            <p:cNvSpPr>
              <a:spLocks noChangeShapeType="1"/>
            </p:cNvSpPr>
            <p:nvPr/>
          </p:nvSpPr>
          <p:spPr bwMode="auto">
            <a:xfrm flipV="1">
              <a:off x="2988582" y="4368649"/>
              <a:ext cx="459738" cy="99767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fontAlgn="auto">
                <a:spcBef>
                  <a:spcPts val="0"/>
                </a:spcBef>
                <a:spcAft>
                  <a:spcPts val="0"/>
                </a:spcAft>
              </a:pPr>
              <a:endParaRPr lang="pt-BR" sz="1800">
                <a:solidFill>
                  <a:srgbClr val="002060"/>
                </a:solidFill>
                <a:latin typeface="Calibri"/>
                <a:cs typeface="Arial" pitchFamily="34" charset="0"/>
              </a:endParaRPr>
            </a:p>
          </p:txBody>
        </p:sp>
        <p:sp>
          <p:nvSpPr>
            <p:cNvPr id="126984" name="Line 1032"/>
            <p:cNvSpPr>
              <a:spLocks noChangeShapeType="1"/>
            </p:cNvSpPr>
            <p:nvPr/>
          </p:nvSpPr>
          <p:spPr bwMode="auto">
            <a:xfrm flipH="1" flipV="1">
              <a:off x="2353062" y="4353274"/>
              <a:ext cx="479269" cy="95838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fontAlgn="auto">
                <a:spcBef>
                  <a:spcPts val="0"/>
                </a:spcBef>
                <a:spcAft>
                  <a:spcPts val="0"/>
                </a:spcAft>
              </a:pPr>
              <a:endParaRPr lang="pt-BR" sz="1800">
                <a:solidFill>
                  <a:srgbClr val="002060"/>
                </a:solidFill>
                <a:latin typeface="Calibri"/>
                <a:cs typeface="Arial" pitchFamily="34" charset="0"/>
              </a:endParaRPr>
            </a:p>
          </p:txBody>
        </p:sp>
        <p:sp>
          <p:nvSpPr>
            <p:cNvPr id="126985" name="Line 1033"/>
            <p:cNvSpPr>
              <a:spLocks noChangeShapeType="1"/>
            </p:cNvSpPr>
            <p:nvPr/>
          </p:nvSpPr>
          <p:spPr bwMode="auto">
            <a:xfrm flipH="1" flipV="1">
              <a:off x="3820917" y="4334482"/>
              <a:ext cx="441709" cy="107113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fontAlgn="auto">
                <a:spcBef>
                  <a:spcPts val="0"/>
                </a:spcBef>
                <a:spcAft>
                  <a:spcPts val="0"/>
                </a:spcAft>
              </a:pPr>
              <a:endParaRPr lang="pt-BR" sz="1800">
                <a:solidFill>
                  <a:srgbClr val="002060"/>
                </a:solidFill>
                <a:latin typeface="Calibri"/>
                <a:cs typeface="Arial" pitchFamily="34" charset="0"/>
              </a:endParaRPr>
            </a:p>
          </p:txBody>
        </p:sp>
        <p:sp>
          <p:nvSpPr>
            <p:cNvPr id="126986" name="Line 1034"/>
            <p:cNvSpPr>
              <a:spLocks noChangeShapeType="1"/>
            </p:cNvSpPr>
            <p:nvPr/>
          </p:nvSpPr>
          <p:spPr bwMode="auto">
            <a:xfrm flipH="1" flipV="1">
              <a:off x="2563400" y="4327649"/>
              <a:ext cx="1545980" cy="116338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fontAlgn="auto">
                <a:spcBef>
                  <a:spcPts val="0"/>
                </a:spcBef>
                <a:spcAft>
                  <a:spcPts val="0"/>
                </a:spcAft>
              </a:pPr>
              <a:endParaRPr lang="pt-BR" sz="1800">
                <a:solidFill>
                  <a:srgbClr val="002060"/>
                </a:solidFill>
                <a:latin typeface="Calibri"/>
                <a:cs typeface="Arial" pitchFamily="34" charset="0"/>
              </a:endParaRPr>
            </a:p>
          </p:txBody>
        </p:sp>
        <p:sp>
          <p:nvSpPr>
            <p:cNvPr id="126987" name="Line 1035"/>
            <p:cNvSpPr>
              <a:spLocks noChangeShapeType="1"/>
            </p:cNvSpPr>
            <p:nvPr/>
          </p:nvSpPr>
          <p:spPr bwMode="auto">
            <a:xfrm flipV="1">
              <a:off x="1679982" y="4247356"/>
              <a:ext cx="1455836" cy="128809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fontAlgn="auto">
                <a:spcBef>
                  <a:spcPts val="0"/>
                </a:spcBef>
                <a:spcAft>
                  <a:spcPts val="0"/>
                </a:spcAft>
              </a:pPr>
              <a:endParaRPr lang="pt-BR" sz="1800">
                <a:solidFill>
                  <a:srgbClr val="002060"/>
                </a:solidFill>
                <a:latin typeface="Calibri"/>
                <a:cs typeface="Arial" pitchFamily="34" charset="0"/>
              </a:endParaRPr>
            </a:p>
          </p:txBody>
        </p:sp>
        <p:sp>
          <p:nvSpPr>
            <p:cNvPr id="126988" name="Line 1036"/>
            <p:cNvSpPr>
              <a:spLocks noChangeShapeType="1"/>
            </p:cNvSpPr>
            <p:nvPr/>
          </p:nvSpPr>
          <p:spPr bwMode="auto">
            <a:xfrm flipV="1">
              <a:off x="5713954" y="4365232"/>
              <a:ext cx="359076" cy="104038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fontAlgn="auto">
                <a:spcBef>
                  <a:spcPts val="0"/>
                </a:spcBef>
                <a:spcAft>
                  <a:spcPts val="0"/>
                </a:spcAft>
              </a:pPr>
              <a:endParaRPr lang="pt-BR" sz="1800">
                <a:solidFill>
                  <a:srgbClr val="002060"/>
                </a:solidFill>
                <a:latin typeface="Calibri"/>
                <a:cs typeface="Arial" pitchFamily="34" charset="0"/>
              </a:endParaRPr>
            </a:p>
          </p:txBody>
        </p:sp>
        <p:sp>
          <p:nvSpPr>
            <p:cNvPr id="126989" name="Line 1037"/>
            <p:cNvSpPr>
              <a:spLocks noChangeShapeType="1"/>
            </p:cNvSpPr>
            <p:nvPr/>
          </p:nvSpPr>
          <p:spPr bwMode="auto">
            <a:xfrm flipV="1">
              <a:off x="7100678" y="4382316"/>
              <a:ext cx="360578" cy="99767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fontAlgn="auto">
                <a:spcBef>
                  <a:spcPts val="0"/>
                </a:spcBef>
                <a:spcAft>
                  <a:spcPts val="0"/>
                </a:spcAft>
              </a:pPr>
              <a:endParaRPr lang="pt-BR" sz="1800">
                <a:solidFill>
                  <a:srgbClr val="002060"/>
                </a:solidFill>
                <a:latin typeface="Calibri"/>
                <a:cs typeface="Arial" pitchFamily="34" charset="0"/>
              </a:endParaRPr>
            </a:p>
          </p:txBody>
        </p:sp>
        <p:sp>
          <p:nvSpPr>
            <p:cNvPr id="126990" name="Line 1038"/>
            <p:cNvSpPr>
              <a:spLocks noChangeShapeType="1"/>
            </p:cNvSpPr>
            <p:nvPr/>
          </p:nvSpPr>
          <p:spPr bwMode="auto">
            <a:xfrm flipH="1" flipV="1">
              <a:off x="6423091" y="4378899"/>
              <a:ext cx="479269" cy="95838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fontAlgn="auto">
                <a:spcBef>
                  <a:spcPts val="0"/>
                </a:spcBef>
                <a:spcAft>
                  <a:spcPts val="0"/>
                </a:spcAft>
              </a:pPr>
              <a:endParaRPr lang="pt-BR" sz="1800">
                <a:solidFill>
                  <a:srgbClr val="002060"/>
                </a:solidFill>
                <a:latin typeface="Calibri"/>
                <a:cs typeface="Arial" pitchFamily="34" charset="0"/>
              </a:endParaRPr>
            </a:p>
          </p:txBody>
        </p:sp>
        <p:sp>
          <p:nvSpPr>
            <p:cNvPr id="126991" name="Line 1039"/>
            <p:cNvSpPr>
              <a:spLocks noChangeShapeType="1"/>
            </p:cNvSpPr>
            <p:nvPr/>
          </p:nvSpPr>
          <p:spPr bwMode="auto">
            <a:xfrm flipH="1" flipV="1">
              <a:off x="7892449" y="4360107"/>
              <a:ext cx="479269" cy="95838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fontAlgn="auto">
                <a:spcBef>
                  <a:spcPts val="0"/>
                </a:spcBef>
                <a:spcAft>
                  <a:spcPts val="0"/>
                </a:spcAft>
              </a:pPr>
              <a:endParaRPr lang="pt-BR" sz="1800">
                <a:solidFill>
                  <a:srgbClr val="002060"/>
                </a:solidFill>
                <a:latin typeface="Calibri"/>
                <a:cs typeface="Arial" pitchFamily="34" charset="0"/>
              </a:endParaRPr>
            </a:p>
          </p:txBody>
        </p:sp>
        <p:sp>
          <p:nvSpPr>
            <p:cNvPr id="126992" name="Line 1040"/>
            <p:cNvSpPr>
              <a:spLocks noChangeShapeType="1"/>
            </p:cNvSpPr>
            <p:nvPr/>
          </p:nvSpPr>
          <p:spPr bwMode="auto">
            <a:xfrm flipH="1" flipV="1">
              <a:off x="6633429" y="4339607"/>
              <a:ext cx="1472362" cy="10796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fontAlgn="auto">
                <a:spcBef>
                  <a:spcPts val="0"/>
                </a:spcBef>
                <a:spcAft>
                  <a:spcPts val="0"/>
                </a:spcAft>
              </a:pPr>
              <a:endParaRPr lang="pt-BR" sz="1800">
                <a:solidFill>
                  <a:srgbClr val="002060"/>
                </a:solidFill>
                <a:latin typeface="Calibri"/>
                <a:cs typeface="Arial" pitchFamily="34" charset="0"/>
              </a:endParaRPr>
            </a:p>
          </p:txBody>
        </p:sp>
        <p:sp>
          <p:nvSpPr>
            <p:cNvPr id="126993" name="Line 1041"/>
            <p:cNvSpPr>
              <a:spLocks noChangeShapeType="1"/>
            </p:cNvSpPr>
            <p:nvPr/>
          </p:nvSpPr>
          <p:spPr bwMode="auto">
            <a:xfrm flipV="1">
              <a:off x="5750012" y="4290065"/>
              <a:ext cx="1370198" cy="127271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fontAlgn="auto">
                <a:spcBef>
                  <a:spcPts val="0"/>
                </a:spcBef>
                <a:spcAft>
                  <a:spcPts val="0"/>
                </a:spcAft>
              </a:pPr>
              <a:endParaRPr lang="pt-BR" sz="1800">
                <a:solidFill>
                  <a:srgbClr val="002060"/>
                </a:solidFill>
                <a:latin typeface="Calibri"/>
                <a:cs typeface="Arial" pitchFamily="34" charset="0"/>
              </a:endParaRPr>
            </a:p>
          </p:txBody>
        </p:sp>
        <p:sp>
          <p:nvSpPr>
            <p:cNvPr id="126994" name="Line 1042"/>
            <p:cNvSpPr>
              <a:spLocks noChangeShapeType="1"/>
            </p:cNvSpPr>
            <p:nvPr/>
          </p:nvSpPr>
          <p:spPr bwMode="auto">
            <a:xfrm flipV="1">
              <a:off x="2130705" y="2675678"/>
              <a:ext cx="347057" cy="103867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fontAlgn="auto">
                <a:spcBef>
                  <a:spcPts val="0"/>
                </a:spcBef>
                <a:spcAft>
                  <a:spcPts val="0"/>
                </a:spcAft>
              </a:pPr>
              <a:endParaRPr lang="pt-BR" sz="1800">
                <a:solidFill>
                  <a:srgbClr val="002060"/>
                </a:solidFill>
                <a:latin typeface="Calibri"/>
                <a:cs typeface="Arial" pitchFamily="34" charset="0"/>
              </a:endParaRPr>
            </a:p>
          </p:txBody>
        </p:sp>
        <p:sp>
          <p:nvSpPr>
            <p:cNvPr id="126995" name="Line 1043"/>
            <p:cNvSpPr>
              <a:spLocks noChangeShapeType="1"/>
            </p:cNvSpPr>
            <p:nvPr/>
          </p:nvSpPr>
          <p:spPr bwMode="auto">
            <a:xfrm flipV="1">
              <a:off x="3768333" y="2689345"/>
              <a:ext cx="677587" cy="104038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fontAlgn="auto">
                <a:spcBef>
                  <a:spcPts val="0"/>
                </a:spcBef>
                <a:spcAft>
                  <a:spcPts val="0"/>
                </a:spcAft>
              </a:pPr>
              <a:endParaRPr lang="pt-BR" sz="1800">
                <a:solidFill>
                  <a:srgbClr val="002060"/>
                </a:solidFill>
                <a:latin typeface="Calibri"/>
                <a:cs typeface="Arial" pitchFamily="34" charset="0"/>
              </a:endParaRPr>
            </a:p>
          </p:txBody>
        </p:sp>
        <p:sp>
          <p:nvSpPr>
            <p:cNvPr id="126996" name="Line 1044"/>
            <p:cNvSpPr>
              <a:spLocks noChangeShapeType="1"/>
            </p:cNvSpPr>
            <p:nvPr/>
          </p:nvSpPr>
          <p:spPr bwMode="auto">
            <a:xfrm flipH="1" flipV="1">
              <a:off x="3035156" y="2703012"/>
              <a:ext cx="479269" cy="95838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fontAlgn="auto">
                <a:spcBef>
                  <a:spcPts val="0"/>
                </a:spcBef>
                <a:spcAft>
                  <a:spcPts val="0"/>
                </a:spcAft>
              </a:pPr>
              <a:endParaRPr lang="pt-BR" sz="1800">
                <a:solidFill>
                  <a:srgbClr val="002060"/>
                </a:solidFill>
                <a:latin typeface="Calibri"/>
                <a:cs typeface="Arial" pitchFamily="34" charset="0"/>
              </a:endParaRPr>
            </a:p>
          </p:txBody>
        </p:sp>
        <p:sp>
          <p:nvSpPr>
            <p:cNvPr id="126997" name="Line 1045"/>
            <p:cNvSpPr>
              <a:spLocks noChangeShapeType="1"/>
            </p:cNvSpPr>
            <p:nvPr/>
          </p:nvSpPr>
          <p:spPr bwMode="auto">
            <a:xfrm flipH="1" flipV="1">
              <a:off x="5007821" y="2641511"/>
              <a:ext cx="2457943" cy="12060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fontAlgn="auto">
                <a:spcBef>
                  <a:spcPts val="0"/>
                </a:spcBef>
                <a:spcAft>
                  <a:spcPts val="0"/>
                </a:spcAft>
              </a:pPr>
              <a:endParaRPr lang="pt-BR" sz="1800">
                <a:solidFill>
                  <a:srgbClr val="002060"/>
                </a:solidFill>
                <a:latin typeface="Calibri"/>
                <a:cs typeface="Arial" pitchFamily="34" charset="0"/>
              </a:endParaRPr>
            </a:p>
          </p:txBody>
        </p:sp>
        <p:sp>
          <p:nvSpPr>
            <p:cNvPr id="126998" name="Line 1046"/>
            <p:cNvSpPr>
              <a:spLocks noChangeShapeType="1"/>
            </p:cNvSpPr>
            <p:nvPr/>
          </p:nvSpPr>
          <p:spPr bwMode="auto">
            <a:xfrm flipH="1" flipV="1">
              <a:off x="3341648" y="2639803"/>
              <a:ext cx="2633725" cy="115484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fontAlgn="auto">
                <a:spcBef>
                  <a:spcPts val="0"/>
                </a:spcBef>
                <a:spcAft>
                  <a:spcPts val="0"/>
                </a:spcAft>
              </a:pPr>
              <a:endParaRPr lang="pt-BR" sz="1800">
                <a:solidFill>
                  <a:srgbClr val="002060"/>
                </a:solidFill>
                <a:latin typeface="Calibri"/>
                <a:cs typeface="Arial" pitchFamily="34" charset="0"/>
              </a:endParaRPr>
            </a:p>
          </p:txBody>
        </p:sp>
        <p:sp>
          <p:nvSpPr>
            <p:cNvPr id="126999" name="Line 1047"/>
            <p:cNvSpPr>
              <a:spLocks noChangeShapeType="1"/>
            </p:cNvSpPr>
            <p:nvPr/>
          </p:nvSpPr>
          <p:spPr bwMode="auto">
            <a:xfrm flipV="1">
              <a:off x="2396632" y="2571469"/>
              <a:ext cx="1582038" cy="131371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fontAlgn="auto">
                <a:spcBef>
                  <a:spcPts val="0"/>
                </a:spcBef>
                <a:spcAft>
                  <a:spcPts val="0"/>
                </a:spcAft>
              </a:pPr>
              <a:endParaRPr lang="pt-BR" sz="1800">
                <a:solidFill>
                  <a:srgbClr val="002060"/>
                </a:solidFill>
                <a:latin typeface="Calibri"/>
                <a:cs typeface="Arial" pitchFamily="34" charset="0"/>
              </a:endParaRPr>
            </a:p>
          </p:txBody>
        </p:sp>
        <p:sp>
          <p:nvSpPr>
            <p:cNvPr id="127000" name="Oval 1048"/>
            <p:cNvSpPr>
              <a:spLocks noChangeArrowheads="1"/>
            </p:cNvSpPr>
            <p:nvPr/>
          </p:nvSpPr>
          <p:spPr bwMode="auto">
            <a:xfrm>
              <a:off x="1532746" y="3632352"/>
              <a:ext cx="1334140" cy="751672"/>
            </a:xfrm>
            <a:prstGeom prst="ellipse">
              <a:avLst/>
            </a:prstGeom>
            <a:ln>
              <a:headEnd/>
              <a:tailEnd/>
            </a:ln>
            <a:extLst/>
          </p:spPr>
          <p:style>
            <a:lnRef idx="0">
              <a:schemeClr val="accent4"/>
            </a:lnRef>
            <a:fillRef idx="3">
              <a:schemeClr val="accent4"/>
            </a:fillRef>
            <a:effectRef idx="3">
              <a:schemeClr val="accent4"/>
            </a:effectRef>
            <a:fontRef idx="minor">
              <a:schemeClr val="lt1"/>
            </a:fontRef>
          </p:style>
          <p:txBody>
            <a:bodyPr wrap="none" anchor="ctr"/>
            <a:lstStyle/>
            <a:p>
              <a:pPr algn="ctr" eaLnBrk="0" fontAlgn="auto" hangingPunct="0">
                <a:spcBef>
                  <a:spcPts val="0"/>
                </a:spcBef>
                <a:spcAft>
                  <a:spcPts val="0"/>
                </a:spcAft>
              </a:pPr>
              <a:r>
                <a:rPr lang="pt-BR" sz="1400" smtClean="0">
                  <a:solidFill>
                    <a:srgbClr val="002060"/>
                  </a:solidFill>
                  <a:latin typeface="Arial" charset="0"/>
                </a:rPr>
                <a:t>Policlínicas</a:t>
              </a:r>
              <a:endParaRPr lang="pt-BR" sz="1400">
                <a:solidFill>
                  <a:srgbClr val="002060"/>
                </a:solidFill>
                <a:latin typeface="Arial" charset="0"/>
              </a:endParaRPr>
            </a:p>
          </p:txBody>
        </p:sp>
        <p:sp>
          <p:nvSpPr>
            <p:cNvPr id="127001" name="Oval 1049"/>
            <p:cNvSpPr>
              <a:spLocks noChangeArrowheads="1"/>
            </p:cNvSpPr>
            <p:nvPr/>
          </p:nvSpPr>
          <p:spPr bwMode="auto">
            <a:xfrm>
              <a:off x="2948648" y="3632352"/>
              <a:ext cx="1697724" cy="751672"/>
            </a:xfrm>
            <a:prstGeom prst="ellipse">
              <a:avLst/>
            </a:prstGeom>
            <a:ln>
              <a:headEnd/>
              <a:tailEnd/>
            </a:ln>
            <a:extLst/>
          </p:spPr>
          <p:style>
            <a:lnRef idx="0">
              <a:schemeClr val="accent4"/>
            </a:lnRef>
            <a:fillRef idx="3">
              <a:schemeClr val="accent4"/>
            </a:fillRef>
            <a:effectRef idx="3">
              <a:schemeClr val="accent4"/>
            </a:effectRef>
            <a:fontRef idx="minor">
              <a:schemeClr val="lt1"/>
            </a:fontRef>
          </p:style>
          <p:txBody>
            <a:bodyPr wrap="none" anchor="ctr"/>
            <a:lstStyle/>
            <a:p>
              <a:pPr algn="ctr" eaLnBrk="0" fontAlgn="auto" hangingPunct="0">
                <a:lnSpc>
                  <a:spcPct val="90000"/>
                </a:lnSpc>
                <a:spcBef>
                  <a:spcPts val="0"/>
                </a:spcBef>
                <a:spcAft>
                  <a:spcPts val="0"/>
                </a:spcAft>
              </a:pPr>
              <a:r>
                <a:rPr lang="pt-BR" sz="1400" smtClean="0">
                  <a:solidFill>
                    <a:srgbClr val="002060"/>
                  </a:solidFill>
                  <a:latin typeface="Arial" charset="0"/>
                </a:rPr>
                <a:t>Centros de </a:t>
              </a:r>
              <a:br>
                <a:rPr lang="pt-BR" sz="1400" smtClean="0">
                  <a:solidFill>
                    <a:srgbClr val="002060"/>
                  </a:solidFill>
                  <a:latin typeface="Arial" charset="0"/>
                </a:rPr>
              </a:br>
              <a:r>
                <a:rPr lang="pt-BR" sz="1400" smtClean="0">
                  <a:solidFill>
                    <a:srgbClr val="002060"/>
                  </a:solidFill>
                  <a:latin typeface="Arial" charset="0"/>
                </a:rPr>
                <a:t>Especialidades</a:t>
              </a:r>
              <a:endParaRPr lang="pt-BR" sz="1400">
                <a:solidFill>
                  <a:srgbClr val="002060"/>
                </a:solidFill>
                <a:latin typeface="Arial" charset="0"/>
              </a:endParaRPr>
            </a:p>
          </p:txBody>
        </p:sp>
        <p:sp>
          <p:nvSpPr>
            <p:cNvPr id="127002" name="Line 1050"/>
            <p:cNvSpPr>
              <a:spLocks noChangeShapeType="1"/>
            </p:cNvSpPr>
            <p:nvPr/>
          </p:nvSpPr>
          <p:spPr bwMode="auto">
            <a:xfrm flipV="1">
              <a:off x="6254821" y="2714970"/>
              <a:ext cx="410158" cy="103867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fontAlgn="auto">
                <a:spcBef>
                  <a:spcPts val="0"/>
                </a:spcBef>
                <a:spcAft>
                  <a:spcPts val="0"/>
                </a:spcAft>
              </a:pPr>
              <a:endParaRPr lang="pt-BR" sz="1800">
                <a:solidFill>
                  <a:srgbClr val="002060"/>
                </a:solidFill>
                <a:latin typeface="Calibri"/>
                <a:cs typeface="Arial" pitchFamily="34" charset="0"/>
              </a:endParaRPr>
            </a:p>
          </p:txBody>
        </p:sp>
        <p:sp>
          <p:nvSpPr>
            <p:cNvPr id="127003" name="Line 1051"/>
            <p:cNvSpPr>
              <a:spLocks noChangeShapeType="1"/>
            </p:cNvSpPr>
            <p:nvPr/>
          </p:nvSpPr>
          <p:spPr bwMode="auto">
            <a:xfrm flipH="1" flipV="1">
              <a:off x="7063118" y="2728637"/>
              <a:ext cx="479269" cy="95838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fontAlgn="auto">
                <a:spcBef>
                  <a:spcPts val="0"/>
                </a:spcBef>
                <a:spcAft>
                  <a:spcPts val="0"/>
                </a:spcAft>
              </a:pPr>
              <a:endParaRPr lang="pt-BR" sz="1800">
                <a:solidFill>
                  <a:srgbClr val="002060"/>
                </a:solidFill>
                <a:latin typeface="Calibri"/>
                <a:cs typeface="Arial" pitchFamily="34" charset="0"/>
              </a:endParaRPr>
            </a:p>
          </p:txBody>
        </p:sp>
        <p:sp>
          <p:nvSpPr>
            <p:cNvPr id="127004" name="Oval 1052"/>
            <p:cNvSpPr>
              <a:spLocks noChangeArrowheads="1"/>
            </p:cNvSpPr>
            <p:nvPr/>
          </p:nvSpPr>
          <p:spPr bwMode="auto">
            <a:xfrm>
              <a:off x="5593761" y="3632352"/>
              <a:ext cx="1334140" cy="751672"/>
            </a:xfrm>
            <a:prstGeom prst="ellipse">
              <a:avLst/>
            </a:prstGeom>
            <a:ln>
              <a:headEnd/>
              <a:tailEnd/>
            </a:ln>
            <a:extLst/>
          </p:spPr>
          <p:style>
            <a:lnRef idx="0">
              <a:schemeClr val="accent4"/>
            </a:lnRef>
            <a:fillRef idx="3">
              <a:schemeClr val="accent4"/>
            </a:fillRef>
            <a:effectRef idx="3">
              <a:schemeClr val="accent4"/>
            </a:effectRef>
            <a:fontRef idx="minor">
              <a:schemeClr val="lt1"/>
            </a:fontRef>
          </p:style>
          <p:txBody>
            <a:bodyPr wrap="none" anchor="ctr"/>
            <a:lstStyle/>
            <a:p>
              <a:pPr algn="ctr" eaLnBrk="0" fontAlgn="auto" hangingPunct="0">
                <a:lnSpc>
                  <a:spcPct val="90000"/>
                </a:lnSpc>
                <a:spcBef>
                  <a:spcPts val="0"/>
                </a:spcBef>
                <a:spcAft>
                  <a:spcPts val="0"/>
                </a:spcAft>
              </a:pPr>
              <a:r>
                <a:rPr lang="pt-BR" sz="1400" smtClean="0">
                  <a:solidFill>
                    <a:srgbClr val="002060"/>
                  </a:solidFill>
                  <a:latin typeface="Arial" charset="0"/>
                </a:rPr>
                <a:t>Centros de </a:t>
              </a:r>
              <a:br>
                <a:rPr lang="pt-BR" sz="1400" smtClean="0">
                  <a:solidFill>
                    <a:srgbClr val="002060"/>
                  </a:solidFill>
                  <a:latin typeface="Arial" charset="0"/>
                </a:rPr>
              </a:br>
              <a:r>
                <a:rPr lang="pt-BR" sz="1400" smtClean="0">
                  <a:solidFill>
                    <a:srgbClr val="002060"/>
                  </a:solidFill>
                  <a:latin typeface="Arial" charset="0"/>
                </a:rPr>
                <a:t>Diagnóstico</a:t>
              </a:r>
              <a:endParaRPr lang="pt-BR" sz="1400">
                <a:solidFill>
                  <a:srgbClr val="002060"/>
                </a:solidFill>
                <a:latin typeface="Arial" charset="0"/>
              </a:endParaRPr>
            </a:p>
          </p:txBody>
        </p:sp>
        <p:sp>
          <p:nvSpPr>
            <p:cNvPr id="127005" name="Oval 1053"/>
            <p:cNvSpPr>
              <a:spLocks noChangeArrowheads="1"/>
            </p:cNvSpPr>
            <p:nvPr/>
          </p:nvSpPr>
          <p:spPr bwMode="auto">
            <a:xfrm>
              <a:off x="6963959" y="3632352"/>
              <a:ext cx="1335643" cy="751672"/>
            </a:xfrm>
            <a:prstGeom prst="ellipse">
              <a:avLst/>
            </a:prstGeom>
            <a:ln>
              <a:headEnd/>
              <a:tailEnd/>
            </a:ln>
            <a:extLst/>
          </p:spPr>
          <p:style>
            <a:lnRef idx="0">
              <a:schemeClr val="accent4"/>
            </a:lnRef>
            <a:fillRef idx="3">
              <a:schemeClr val="accent4"/>
            </a:fillRef>
            <a:effectRef idx="3">
              <a:schemeClr val="accent4"/>
            </a:effectRef>
            <a:fontRef idx="minor">
              <a:schemeClr val="lt1"/>
            </a:fontRef>
          </p:style>
          <p:txBody>
            <a:bodyPr wrap="none" anchor="ctr"/>
            <a:lstStyle/>
            <a:p>
              <a:pPr algn="ctr" eaLnBrk="0" fontAlgn="auto" hangingPunct="0">
                <a:lnSpc>
                  <a:spcPct val="90000"/>
                </a:lnSpc>
                <a:spcBef>
                  <a:spcPts val="0"/>
                </a:spcBef>
                <a:spcAft>
                  <a:spcPts val="0"/>
                </a:spcAft>
              </a:pPr>
              <a:r>
                <a:rPr lang="pt-BR" sz="1400" smtClean="0">
                  <a:solidFill>
                    <a:srgbClr val="002060"/>
                  </a:solidFill>
                  <a:latin typeface="Arial" charset="0"/>
                </a:rPr>
                <a:t>Centros de </a:t>
              </a:r>
              <a:br>
                <a:rPr lang="pt-BR" sz="1400" smtClean="0">
                  <a:solidFill>
                    <a:srgbClr val="002060"/>
                  </a:solidFill>
                  <a:latin typeface="Arial" charset="0"/>
                </a:rPr>
              </a:br>
              <a:r>
                <a:rPr lang="pt-BR" sz="1400" smtClean="0">
                  <a:solidFill>
                    <a:srgbClr val="002060"/>
                  </a:solidFill>
                  <a:latin typeface="Arial" charset="0"/>
                </a:rPr>
                <a:t>Imagens</a:t>
              </a:r>
              <a:endParaRPr lang="pt-BR" sz="1400">
                <a:solidFill>
                  <a:srgbClr val="002060"/>
                </a:solidFill>
                <a:latin typeface="Arial" charset="0"/>
              </a:endParaRPr>
            </a:p>
          </p:txBody>
        </p:sp>
        <p:sp>
          <p:nvSpPr>
            <p:cNvPr id="127006" name="AutoShape 1054"/>
            <p:cNvSpPr>
              <a:spLocks noChangeArrowheads="1"/>
            </p:cNvSpPr>
            <p:nvPr/>
          </p:nvSpPr>
          <p:spPr bwMode="auto">
            <a:xfrm>
              <a:off x="1302877" y="5292864"/>
              <a:ext cx="976567" cy="679922"/>
            </a:xfrm>
            <a:prstGeom prst="roundRect">
              <a:avLst>
                <a:gd name="adj" fmla="val 16667"/>
              </a:avLst>
            </a:prstGeom>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pPr algn="ctr" eaLnBrk="0" fontAlgn="auto" hangingPunct="0">
                <a:spcBef>
                  <a:spcPts val="0"/>
                </a:spcBef>
                <a:spcAft>
                  <a:spcPts val="0"/>
                </a:spcAft>
              </a:pPr>
              <a:r>
                <a:rPr lang="pt-BR" sz="1400" smtClean="0">
                  <a:solidFill>
                    <a:srgbClr val="002060"/>
                  </a:solidFill>
                  <a:latin typeface="Arial" charset="0"/>
                </a:rPr>
                <a:t>Consultório</a:t>
              </a:r>
              <a:endParaRPr lang="pt-BR" sz="1400">
                <a:solidFill>
                  <a:srgbClr val="002060"/>
                </a:solidFill>
                <a:latin typeface="Arial" charset="0"/>
              </a:endParaRPr>
            </a:p>
          </p:txBody>
        </p:sp>
        <p:sp>
          <p:nvSpPr>
            <p:cNvPr id="127007" name="AutoShape 1055"/>
            <p:cNvSpPr>
              <a:spLocks noChangeArrowheads="1"/>
            </p:cNvSpPr>
            <p:nvPr/>
          </p:nvSpPr>
          <p:spPr bwMode="auto">
            <a:xfrm>
              <a:off x="2479265" y="5292864"/>
              <a:ext cx="978069" cy="679922"/>
            </a:xfrm>
            <a:prstGeom prst="roundRect">
              <a:avLst>
                <a:gd name="adj" fmla="val 16667"/>
              </a:avLst>
            </a:prstGeom>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pPr algn="ctr" eaLnBrk="0" fontAlgn="auto" hangingPunct="0">
                <a:spcBef>
                  <a:spcPts val="0"/>
                </a:spcBef>
                <a:spcAft>
                  <a:spcPts val="0"/>
                </a:spcAft>
              </a:pPr>
              <a:r>
                <a:rPr lang="pt-BR" sz="1400" smtClean="0">
                  <a:solidFill>
                    <a:srgbClr val="002060"/>
                  </a:solidFill>
                  <a:latin typeface="Arial" charset="0"/>
                </a:rPr>
                <a:t>UBS</a:t>
              </a:r>
              <a:endParaRPr lang="pt-BR" sz="1400">
                <a:solidFill>
                  <a:srgbClr val="002060"/>
                </a:solidFill>
                <a:latin typeface="Arial" charset="0"/>
              </a:endParaRPr>
            </a:p>
          </p:txBody>
        </p:sp>
        <p:sp>
          <p:nvSpPr>
            <p:cNvPr id="127008" name="AutoShape 1056"/>
            <p:cNvSpPr>
              <a:spLocks noChangeArrowheads="1"/>
            </p:cNvSpPr>
            <p:nvPr/>
          </p:nvSpPr>
          <p:spPr bwMode="auto">
            <a:xfrm>
              <a:off x="5371404" y="5292864"/>
              <a:ext cx="976567" cy="679922"/>
            </a:xfrm>
            <a:prstGeom prst="roundRect">
              <a:avLst>
                <a:gd name="adj" fmla="val 16667"/>
              </a:avLst>
            </a:prstGeom>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pPr algn="ctr" eaLnBrk="0" fontAlgn="auto" hangingPunct="0">
                <a:spcBef>
                  <a:spcPts val="0"/>
                </a:spcBef>
                <a:spcAft>
                  <a:spcPts val="0"/>
                </a:spcAft>
              </a:pPr>
              <a:r>
                <a:rPr lang="pt-BR" sz="1400" smtClean="0">
                  <a:solidFill>
                    <a:srgbClr val="002060"/>
                  </a:solidFill>
                  <a:latin typeface="Arial" charset="0"/>
                </a:rPr>
                <a:t>PSF</a:t>
              </a:r>
              <a:endParaRPr lang="pt-BR" sz="1400">
                <a:solidFill>
                  <a:srgbClr val="002060"/>
                </a:solidFill>
                <a:latin typeface="Arial" charset="0"/>
              </a:endParaRPr>
            </a:p>
          </p:txBody>
        </p:sp>
        <p:sp>
          <p:nvSpPr>
            <p:cNvPr id="127009" name="AutoShape 1057"/>
            <p:cNvSpPr>
              <a:spLocks noChangeArrowheads="1"/>
            </p:cNvSpPr>
            <p:nvPr/>
          </p:nvSpPr>
          <p:spPr bwMode="auto">
            <a:xfrm>
              <a:off x="6558308" y="5292864"/>
              <a:ext cx="976567" cy="679922"/>
            </a:xfrm>
            <a:prstGeom prst="roundRect">
              <a:avLst>
                <a:gd name="adj" fmla="val 16667"/>
              </a:avLst>
            </a:prstGeom>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pPr algn="ctr" eaLnBrk="0" fontAlgn="auto" hangingPunct="0">
                <a:spcBef>
                  <a:spcPts val="0"/>
                </a:spcBef>
                <a:spcAft>
                  <a:spcPts val="0"/>
                </a:spcAft>
              </a:pPr>
              <a:r>
                <a:rPr lang="pt-BR" sz="1400" smtClean="0">
                  <a:solidFill>
                    <a:srgbClr val="002060"/>
                  </a:solidFill>
                  <a:latin typeface="Arial" charset="0"/>
                </a:rPr>
                <a:t>UBS</a:t>
              </a:r>
              <a:endParaRPr lang="pt-BR" sz="1400">
                <a:solidFill>
                  <a:srgbClr val="002060"/>
                </a:solidFill>
                <a:latin typeface="Arial" charset="0"/>
              </a:endParaRPr>
            </a:p>
          </p:txBody>
        </p:sp>
        <p:sp>
          <p:nvSpPr>
            <p:cNvPr id="127010" name="AutoShape 1058"/>
            <p:cNvSpPr>
              <a:spLocks noChangeArrowheads="1"/>
            </p:cNvSpPr>
            <p:nvPr/>
          </p:nvSpPr>
          <p:spPr bwMode="auto">
            <a:xfrm>
              <a:off x="7757232" y="5292864"/>
              <a:ext cx="976567" cy="679922"/>
            </a:xfrm>
            <a:prstGeom prst="roundRect">
              <a:avLst>
                <a:gd name="adj" fmla="val 16667"/>
              </a:avLst>
            </a:prstGeom>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pPr algn="ctr" eaLnBrk="0" fontAlgn="auto" hangingPunct="0">
                <a:spcBef>
                  <a:spcPts val="0"/>
                </a:spcBef>
                <a:spcAft>
                  <a:spcPts val="0"/>
                </a:spcAft>
              </a:pPr>
              <a:r>
                <a:rPr lang="pt-BR" sz="1400" smtClean="0">
                  <a:solidFill>
                    <a:srgbClr val="002060"/>
                  </a:solidFill>
                  <a:latin typeface="Arial" charset="0"/>
                </a:rPr>
                <a:t>Consultório</a:t>
              </a:r>
              <a:endParaRPr lang="pt-BR" sz="1400">
                <a:solidFill>
                  <a:srgbClr val="002060"/>
                </a:solidFill>
                <a:latin typeface="Arial" charset="0"/>
              </a:endParaRPr>
            </a:p>
          </p:txBody>
        </p:sp>
        <p:sp>
          <p:nvSpPr>
            <p:cNvPr id="127011" name="Oval 1059"/>
            <p:cNvSpPr>
              <a:spLocks noChangeArrowheads="1"/>
            </p:cNvSpPr>
            <p:nvPr/>
          </p:nvSpPr>
          <p:spPr bwMode="auto">
            <a:xfrm>
              <a:off x="1974455" y="1968423"/>
              <a:ext cx="1561004" cy="751672"/>
            </a:xfrm>
            <a:prstGeom prst="ellipse">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eaLnBrk="0" fontAlgn="auto" hangingPunct="0">
                <a:spcBef>
                  <a:spcPts val="0"/>
                </a:spcBef>
                <a:spcAft>
                  <a:spcPts val="0"/>
                </a:spcAft>
              </a:pPr>
              <a:r>
                <a:rPr lang="pt-BR" sz="1400" smtClean="0">
                  <a:solidFill>
                    <a:srgbClr val="002060"/>
                  </a:solidFill>
                  <a:latin typeface="Arial" charset="0"/>
                </a:rPr>
                <a:t>Hospitais</a:t>
              </a:r>
            </a:p>
            <a:p>
              <a:pPr algn="ctr" eaLnBrk="0" fontAlgn="auto" hangingPunct="0">
                <a:spcBef>
                  <a:spcPts val="0"/>
                </a:spcBef>
                <a:spcAft>
                  <a:spcPts val="0"/>
                </a:spcAft>
              </a:pPr>
              <a:r>
                <a:rPr lang="pt-BR" sz="1400" smtClean="0">
                  <a:solidFill>
                    <a:srgbClr val="002060"/>
                  </a:solidFill>
                  <a:latin typeface="Arial" charset="0"/>
                </a:rPr>
                <a:t>Privados</a:t>
              </a:r>
            </a:p>
          </p:txBody>
        </p:sp>
        <p:sp>
          <p:nvSpPr>
            <p:cNvPr id="127012" name="Oval 1060"/>
            <p:cNvSpPr>
              <a:spLocks noChangeArrowheads="1"/>
            </p:cNvSpPr>
            <p:nvPr/>
          </p:nvSpPr>
          <p:spPr bwMode="auto">
            <a:xfrm>
              <a:off x="3816410" y="1968423"/>
              <a:ext cx="1598564" cy="751672"/>
            </a:xfrm>
            <a:prstGeom prst="ellipse">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eaLnBrk="0" fontAlgn="auto" hangingPunct="0">
                <a:spcBef>
                  <a:spcPts val="0"/>
                </a:spcBef>
                <a:spcAft>
                  <a:spcPts val="0"/>
                </a:spcAft>
              </a:pPr>
              <a:r>
                <a:rPr lang="pt-BR" sz="1400" smtClean="0">
                  <a:solidFill>
                    <a:srgbClr val="002060"/>
                  </a:solidFill>
                  <a:latin typeface="Arial" charset="0"/>
                </a:rPr>
                <a:t>Hospitais</a:t>
              </a:r>
            </a:p>
            <a:p>
              <a:pPr algn="ctr" eaLnBrk="0" fontAlgn="auto" hangingPunct="0">
                <a:spcBef>
                  <a:spcPts val="0"/>
                </a:spcBef>
                <a:spcAft>
                  <a:spcPts val="0"/>
                </a:spcAft>
              </a:pPr>
              <a:r>
                <a:rPr lang="pt-BR" sz="1400" smtClean="0">
                  <a:solidFill>
                    <a:srgbClr val="002060"/>
                  </a:solidFill>
                  <a:latin typeface="Arial" charset="0"/>
                </a:rPr>
                <a:t>Universitários</a:t>
              </a:r>
            </a:p>
          </p:txBody>
        </p:sp>
        <p:sp>
          <p:nvSpPr>
            <p:cNvPr id="127013" name="Oval 1061"/>
            <p:cNvSpPr>
              <a:spLocks noChangeArrowheads="1"/>
            </p:cNvSpPr>
            <p:nvPr/>
          </p:nvSpPr>
          <p:spPr bwMode="auto">
            <a:xfrm>
              <a:off x="6103078" y="1968423"/>
              <a:ext cx="1547483" cy="751672"/>
            </a:xfrm>
            <a:prstGeom prst="ellipse">
              <a:avLst/>
            </a:prstGeom>
            <a:ln>
              <a:headEnd/>
              <a:tailEnd/>
            </a:ln>
            <a:extLst/>
          </p:spPr>
          <p:style>
            <a:lnRef idx="0">
              <a:schemeClr val="accent2"/>
            </a:lnRef>
            <a:fillRef idx="3">
              <a:schemeClr val="accent2"/>
            </a:fillRef>
            <a:effectRef idx="3">
              <a:schemeClr val="accent2"/>
            </a:effectRef>
            <a:fontRef idx="minor">
              <a:schemeClr val="lt1"/>
            </a:fontRef>
          </p:style>
          <p:txBody>
            <a:bodyPr wrap="none" anchor="ctr"/>
            <a:lstStyle/>
            <a:p>
              <a:pPr algn="ctr" eaLnBrk="0" fontAlgn="auto" hangingPunct="0">
                <a:spcBef>
                  <a:spcPts val="0"/>
                </a:spcBef>
                <a:spcAft>
                  <a:spcPts val="0"/>
                </a:spcAft>
              </a:pPr>
              <a:r>
                <a:rPr lang="pt-BR" sz="1400" smtClean="0">
                  <a:solidFill>
                    <a:srgbClr val="002060"/>
                  </a:solidFill>
                  <a:latin typeface="Arial" charset="0"/>
                </a:rPr>
                <a:t>Hospitais</a:t>
              </a:r>
            </a:p>
            <a:p>
              <a:pPr algn="ctr" eaLnBrk="0" fontAlgn="auto" hangingPunct="0">
                <a:spcBef>
                  <a:spcPts val="0"/>
                </a:spcBef>
                <a:spcAft>
                  <a:spcPts val="0"/>
                </a:spcAft>
              </a:pPr>
              <a:r>
                <a:rPr lang="pt-BR" sz="1400" smtClean="0">
                  <a:solidFill>
                    <a:srgbClr val="002060"/>
                  </a:solidFill>
                  <a:latin typeface="Arial" charset="0"/>
                </a:rPr>
                <a:t>Públicos</a:t>
              </a:r>
            </a:p>
          </p:txBody>
        </p:sp>
        <p:sp>
          <p:nvSpPr>
            <p:cNvPr id="127014" name="Text Box 1062"/>
            <p:cNvSpPr txBox="1">
              <a:spLocks noChangeArrowheads="1"/>
            </p:cNvSpPr>
            <p:nvPr/>
          </p:nvSpPr>
          <p:spPr bwMode="auto">
            <a:xfrm>
              <a:off x="4321220" y="6147037"/>
              <a:ext cx="1711023" cy="329963"/>
            </a:xfrm>
            <a:prstGeom prst="rect">
              <a:avLst/>
            </a:prstGeom>
            <a:solidFill>
              <a:schemeClr val="bg2"/>
            </a:solidFill>
            <a:ln>
              <a:noFill/>
            </a:ln>
            <a:effectLst>
              <a:outerShdw dist="53882"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fontAlgn="auto">
                <a:lnSpc>
                  <a:spcPct val="85000"/>
                </a:lnSpc>
                <a:spcBef>
                  <a:spcPct val="35000"/>
                </a:spcBef>
                <a:spcAft>
                  <a:spcPct val="5000"/>
                </a:spcAft>
                <a:buClr>
                  <a:srgbClr val="CC0000"/>
                </a:buClr>
                <a:buFont typeface="Wingdings" pitchFamily="2" charset="2"/>
                <a:buNone/>
              </a:pPr>
              <a:r>
                <a:rPr lang="pt-BR" sz="1800" smtClean="0">
                  <a:solidFill>
                    <a:srgbClr val="002060"/>
                  </a:solidFill>
                  <a:latin typeface="Tahoma" pitchFamily="34" charset="0"/>
                  <a:cs typeface="Arial" pitchFamily="34" charset="0"/>
                </a:rPr>
                <a:t>Atenção Básica</a:t>
              </a:r>
              <a:endParaRPr lang="pt-BR" sz="1800">
                <a:solidFill>
                  <a:srgbClr val="002060"/>
                </a:solidFill>
                <a:latin typeface="Tahoma" pitchFamily="34" charset="0"/>
                <a:cs typeface="Arial" pitchFamily="34" charset="0"/>
              </a:endParaRPr>
            </a:p>
          </p:txBody>
        </p:sp>
        <p:sp>
          <p:nvSpPr>
            <p:cNvPr id="127015" name="Text Box 1063"/>
            <p:cNvSpPr txBox="1">
              <a:spLocks noChangeArrowheads="1"/>
            </p:cNvSpPr>
            <p:nvPr/>
          </p:nvSpPr>
          <p:spPr bwMode="auto">
            <a:xfrm>
              <a:off x="894222" y="1447377"/>
              <a:ext cx="3237979" cy="329963"/>
            </a:xfrm>
            <a:prstGeom prst="rect">
              <a:avLst/>
            </a:prstGeom>
            <a:solidFill>
              <a:schemeClr val="bg2"/>
            </a:solidFill>
            <a:ln>
              <a:noFill/>
            </a:ln>
            <a:effectLst>
              <a:outerShdw dist="53882"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fontAlgn="auto">
                <a:lnSpc>
                  <a:spcPct val="85000"/>
                </a:lnSpc>
                <a:spcBef>
                  <a:spcPct val="35000"/>
                </a:spcBef>
                <a:spcAft>
                  <a:spcPct val="5000"/>
                </a:spcAft>
                <a:buClr>
                  <a:srgbClr val="CC0000"/>
                </a:buClr>
                <a:buFont typeface="Wingdings" pitchFamily="2" charset="2"/>
                <a:buNone/>
              </a:pPr>
              <a:r>
                <a:rPr lang="pt-BR" sz="1800" smtClean="0">
                  <a:solidFill>
                    <a:srgbClr val="002060"/>
                  </a:solidFill>
                  <a:latin typeface="Tahoma" pitchFamily="34" charset="0"/>
                  <a:cs typeface="Arial" pitchFamily="34" charset="0"/>
                </a:rPr>
                <a:t>Alta Complexidade (Hospitais)</a:t>
              </a:r>
              <a:endParaRPr lang="pt-BR" sz="1800">
                <a:solidFill>
                  <a:srgbClr val="002060"/>
                </a:solidFill>
                <a:latin typeface="Tahoma" pitchFamily="34" charset="0"/>
                <a:cs typeface="Arial" pitchFamily="34" charset="0"/>
              </a:endParaRPr>
            </a:p>
          </p:txBody>
        </p:sp>
        <p:cxnSp>
          <p:nvCxnSpPr>
            <p:cNvPr id="127016" name="AutoShape 1064"/>
            <p:cNvCxnSpPr>
              <a:cxnSpLocks noChangeShapeType="1"/>
              <a:stCxn id="127011" idx="2"/>
              <a:endCxn id="127006" idx="1"/>
            </p:cNvCxnSpPr>
            <p:nvPr/>
          </p:nvCxnSpPr>
          <p:spPr bwMode="auto">
            <a:xfrm rot="10800000" flipV="1">
              <a:off x="1302877" y="2344259"/>
              <a:ext cx="671577" cy="3288566"/>
            </a:xfrm>
            <a:prstGeom prst="bentConnector3">
              <a:avLst>
                <a:gd name="adj1" fmla="val 132213"/>
              </a:avLst>
            </a:prstGeom>
            <a:noFill/>
            <a:ln w="19050">
              <a:solidFill>
                <a:schemeClr val="tx1">
                  <a:lumMod val="95000"/>
                  <a:lumOff val="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017" name="AutoShape 1065"/>
            <p:cNvCxnSpPr>
              <a:cxnSpLocks noChangeShapeType="1"/>
              <a:stCxn id="127000" idx="2"/>
              <a:endCxn id="127006" idx="0"/>
            </p:cNvCxnSpPr>
            <p:nvPr/>
          </p:nvCxnSpPr>
          <p:spPr bwMode="auto">
            <a:xfrm rot="10800000" flipH="1" flipV="1">
              <a:off x="1532746" y="4009896"/>
              <a:ext cx="258415" cy="1282968"/>
            </a:xfrm>
            <a:prstGeom prst="bentConnector4">
              <a:avLst>
                <a:gd name="adj1" fmla="val -63375"/>
                <a:gd name="adj2" fmla="val 64667"/>
              </a:avLst>
            </a:prstGeom>
            <a:noFill/>
            <a:ln w="19050">
              <a:solidFill>
                <a:schemeClr val="tx1">
                  <a:lumMod val="95000"/>
                  <a:lumOff val="5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018" name="Text Box 1066"/>
            <p:cNvSpPr txBox="1">
              <a:spLocks noChangeArrowheads="1"/>
            </p:cNvSpPr>
            <p:nvPr/>
          </p:nvSpPr>
          <p:spPr bwMode="auto">
            <a:xfrm rot="16200000">
              <a:off x="309426" y="3904683"/>
              <a:ext cx="1850186" cy="338554"/>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auto" hangingPunct="0">
                <a:spcBef>
                  <a:spcPts val="0"/>
                </a:spcBef>
                <a:spcAft>
                  <a:spcPts val="0"/>
                </a:spcAft>
              </a:pPr>
              <a:r>
                <a:rPr lang="pt-BR" sz="1600" dirty="0" err="1" smtClean="0">
                  <a:solidFill>
                    <a:srgbClr val="002060"/>
                  </a:solidFill>
                  <a:latin typeface="Arial" charset="0"/>
                  <a:cs typeface="Arial" pitchFamily="34" charset="0"/>
                </a:rPr>
                <a:t>Contra-referência</a:t>
              </a:r>
              <a:endParaRPr lang="pt-BR" sz="1600" dirty="0">
                <a:solidFill>
                  <a:srgbClr val="002060"/>
                </a:solidFill>
                <a:latin typeface="Arial" charset="0"/>
                <a:cs typeface="Arial" pitchFamily="34" charset="0"/>
              </a:endParaRPr>
            </a:p>
          </p:txBody>
        </p:sp>
        <p:sp>
          <p:nvSpPr>
            <p:cNvPr id="127019" name="Text Box 1067"/>
            <p:cNvSpPr txBox="1">
              <a:spLocks noChangeArrowheads="1"/>
            </p:cNvSpPr>
            <p:nvPr/>
          </p:nvSpPr>
          <p:spPr bwMode="auto">
            <a:xfrm rot="3794605">
              <a:off x="7032914" y="3040272"/>
              <a:ext cx="821059" cy="307777"/>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auto" hangingPunct="0">
                <a:spcBef>
                  <a:spcPts val="0"/>
                </a:spcBef>
                <a:spcAft>
                  <a:spcPts val="0"/>
                </a:spcAft>
              </a:pPr>
              <a:r>
                <a:rPr lang="pt-BR" sz="1400" smtClean="0">
                  <a:solidFill>
                    <a:srgbClr val="002060"/>
                  </a:solidFill>
                  <a:latin typeface="Arial" charset="0"/>
                  <a:cs typeface="Arial" pitchFamily="34" charset="0"/>
                </a:rPr>
                <a:t>Referral</a:t>
              </a:r>
              <a:endParaRPr lang="pt-BR" sz="1400">
                <a:solidFill>
                  <a:srgbClr val="002060"/>
                </a:solidFill>
                <a:latin typeface="Arial" charset="0"/>
                <a:cs typeface="Arial" pitchFamily="34" charset="0"/>
              </a:endParaRPr>
            </a:p>
          </p:txBody>
        </p:sp>
        <p:sp>
          <p:nvSpPr>
            <p:cNvPr id="127020" name="Line 1068"/>
            <p:cNvSpPr>
              <a:spLocks noChangeShapeType="1"/>
            </p:cNvSpPr>
            <p:nvPr/>
          </p:nvSpPr>
          <p:spPr bwMode="auto">
            <a:xfrm>
              <a:off x="4656257" y="2861888"/>
              <a:ext cx="441709" cy="3122857"/>
            </a:xfrm>
            <a:prstGeom prst="line">
              <a:avLst/>
            </a:prstGeom>
            <a:noFill/>
            <a:ln w="76200">
              <a:solidFill>
                <a:srgbClr val="66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pt-BR" sz="1800">
                <a:solidFill>
                  <a:srgbClr val="002060"/>
                </a:solidFill>
                <a:latin typeface="Calibri"/>
                <a:cs typeface="Arial" pitchFamily="34" charset="0"/>
              </a:endParaRPr>
            </a:p>
          </p:txBody>
        </p:sp>
        <p:sp>
          <p:nvSpPr>
            <p:cNvPr id="127021" name="Text Box 1069"/>
            <p:cNvSpPr txBox="1">
              <a:spLocks noChangeArrowheads="1"/>
            </p:cNvSpPr>
            <p:nvPr/>
          </p:nvSpPr>
          <p:spPr bwMode="auto">
            <a:xfrm rot="4937484">
              <a:off x="4231498" y="4101996"/>
              <a:ext cx="1609736" cy="338554"/>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auto" hangingPunct="0">
                <a:spcBef>
                  <a:spcPts val="0"/>
                </a:spcBef>
                <a:spcAft>
                  <a:spcPts val="0"/>
                </a:spcAft>
              </a:pPr>
              <a:r>
                <a:rPr lang="pt-BR" sz="1600" b="1" dirty="0" smtClean="0">
                  <a:solidFill>
                    <a:srgbClr val="663300"/>
                  </a:solidFill>
                  <a:latin typeface="Arial" charset="0"/>
                  <a:cs typeface="Arial" pitchFamily="34" charset="0"/>
                </a:rPr>
                <a:t>regionalização</a:t>
              </a:r>
              <a:endParaRPr lang="pt-BR" sz="1600" b="1" dirty="0">
                <a:solidFill>
                  <a:srgbClr val="663300"/>
                </a:solidFill>
                <a:latin typeface="Arial" charset="0"/>
                <a:cs typeface="Arial" pitchFamily="34" charset="0"/>
              </a:endParaRPr>
            </a:p>
          </p:txBody>
        </p:sp>
        <p:sp>
          <p:nvSpPr>
            <p:cNvPr id="127022" name="Text Box 1070"/>
            <p:cNvSpPr txBox="1">
              <a:spLocks noChangeArrowheads="1"/>
            </p:cNvSpPr>
            <p:nvPr/>
          </p:nvSpPr>
          <p:spPr bwMode="auto">
            <a:xfrm rot="16200000">
              <a:off x="7869374" y="4059312"/>
              <a:ext cx="2066889" cy="329963"/>
            </a:xfrm>
            <a:prstGeom prst="rect">
              <a:avLst/>
            </a:prstGeom>
            <a:solidFill>
              <a:schemeClr val="bg2"/>
            </a:solidFill>
            <a:ln>
              <a:noFill/>
            </a:ln>
            <a:effectLst>
              <a:outerShdw dist="53882"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p>
              <a:pPr fontAlgn="auto">
                <a:lnSpc>
                  <a:spcPct val="85000"/>
                </a:lnSpc>
                <a:spcBef>
                  <a:spcPct val="35000"/>
                </a:spcBef>
                <a:spcAft>
                  <a:spcPct val="5000"/>
                </a:spcAft>
                <a:buClr>
                  <a:srgbClr val="CC0000"/>
                </a:buClr>
                <a:buFont typeface="Wingdings" pitchFamily="2" charset="2"/>
                <a:buNone/>
              </a:pPr>
              <a:r>
                <a:rPr lang="pt-BR" sz="1800" b="1" smtClean="0">
                  <a:solidFill>
                    <a:srgbClr val="002060"/>
                  </a:solidFill>
                  <a:latin typeface="Arial Narrow" pitchFamily="34" charset="0"/>
                  <a:cs typeface="Arial" pitchFamily="34" charset="0"/>
                </a:rPr>
                <a:t>Média Compelxidade</a:t>
              </a:r>
              <a:endParaRPr lang="pt-BR" sz="1800" b="1">
                <a:solidFill>
                  <a:srgbClr val="002060"/>
                </a:solidFill>
                <a:latin typeface="Arial Narrow" pitchFamily="34" charset="0"/>
                <a:cs typeface="Arial" pitchFamily="34" charset="0"/>
              </a:endParaRPr>
            </a:p>
          </p:txBody>
        </p:sp>
        <p:sp>
          <p:nvSpPr>
            <p:cNvPr id="127023" name="AutoShape 1071"/>
            <p:cNvSpPr>
              <a:spLocks noChangeArrowheads="1"/>
            </p:cNvSpPr>
            <p:nvPr/>
          </p:nvSpPr>
          <p:spPr bwMode="auto">
            <a:xfrm>
              <a:off x="3690207" y="5292864"/>
              <a:ext cx="976567" cy="679922"/>
            </a:xfrm>
            <a:prstGeom prst="roundRect">
              <a:avLst>
                <a:gd name="adj" fmla="val 16667"/>
              </a:avLst>
            </a:prstGeom>
            <a:ln>
              <a:headEnd/>
              <a:tailEnd/>
            </a:ln>
            <a:extLst/>
          </p:spPr>
          <p:style>
            <a:lnRef idx="0">
              <a:schemeClr val="accent3"/>
            </a:lnRef>
            <a:fillRef idx="3">
              <a:schemeClr val="accent3"/>
            </a:fillRef>
            <a:effectRef idx="3">
              <a:schemeClr val="accent3"/>
            </a:effectRef>
            <a:fontRef idx="minor">
              <a:schemeClr val="lt1"/>
            </a:fontRef>
          </p:style>
          <p:txBody>
            <a:bodyPr wrap="none" anchor="ctr"/>
            <a:lstStyle/>
            <a:p>
              <a:pPr algn="ctr" eaLnBrk="0" fontAlgn="auto" hangingPunct="0">
                <a:spcBef>
                  <a:spcPts val="0"/>
                </a:spcBef>
                <a:spcAft>
                  <a:spcPts val="0"/>
                </a:spcAft>
              </a:pPr>
              <a:r>
                <a:rPr lang="pt-BR" sz="1400" smtClean="0">
                  <a:solidFill>
                    <a:srgbClr val="002060"/>
                  </a:solidFill>
                  <a:latin typeface="Arial" charset="0"/>
                </a:rPr>
                <a:t>PSF</a:t>
              </a:r>
              <a:endParaRPr lang="pt-BR" sz="1400">
                <a:solidFill>
                  <a:srgbClr val="002060"/>
                </a:solidFill>
                <a:latin typeface="Arial" charset="0"/>
              </a:endParaRPr>
            </a:p>
          </p:txBody>
        </p:sp>
        <p:sp>
          <p:nvSpPr>
            <p:cNvPr id="127024" name="Text Box 1072"/>
            <p:cNvSpPr txBox="1">
              <a:spLocks noChangeArrowheads="1"/>
            </p:cNvSpPr>
            <p:nvPr/>
          </p:nvSpPr>
          <p:spPr bwMode="auto">
            <a:xfrm rot="3770360">
              <a:off x="7875766" y="4664910"/>
              <a:ext cx="821059" cy="307777"/>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auto" hangingPunct="0">
                <a:spcBef>
                  <a:spcPts val="0"/>
                </a:spcBef>
                <a:spcAft>
                  <a:spcPts val="0"/>
                </a:spcAft>
              </a:pPr>
              <a:r>
                <a:rPr lang="pt-BR" sz="1400" smtClean="0">
                  <a:solidFill>
                    <a:srgbClr val="002060"/>
                  </a:solidFill>
                  <a:latin typeface="Arial" charset="0"/>
                  <a:cs typeface="Arial" pitchFamily="34" charset="0"/>
                </a:rPr>
                <a:t>Referral</a:t>
              </a:r>
              <a:endParaRPr lang="pt-BR" sz="1400">
                <a:solidFill>
                  <a:srgbClr val="002060"/>
                </a:solidFill>
                <a:latin typeface="Arial" charset="0"/>
                <a:cs typeface="Arial" pitchFamily="34" charset="0"/>
              </a:endParaRPr>
            </a:p>
          </p:txBody>
        </p:sp>
        <p:sp>
          <p:nvSpPr>
            <p:cNvPr id="127025" name="Text Box 1073"/>
            <p:cNvSpPr txBox="1">
              <a:spLocks noChangeArrowheads="1"/>
            </p:cNvSpPr>
            <p:nvPr/>
          </p:nvSpPr>
          <p:spPr bwMode="auto">
            <a:xfrm>
              <a:off x="1495186" y="991249"/>
              <a:ext cx="26854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pt-BR" sz="2000" b="1" smtClean="0">
                  <a:solidFill>
                    <a:srgbClr val="002060"/>
                  </a:solidFill>
                  <a:latin typeface="Arial" charset="0"/>
                  <a:cs typeface="Arial" pitchFamily="34" charset="0"/>
                </a:rPr>
                <a:t>Equidade de Acesso</a:t>
              </a:r>
              <a:endParaRPr lang="pt-BR" sz="2000" b="1">
                <a:solidFill>
                  <a:srgbClr val="002060"/>
                </a:solidFill>
                <a:latin typeface="Arial" charset="0"/>
                <a:cs typeface="Arial" pitchFamily="34" charset="0"/>
              </a:endParaRPr>
            </a:p>
          </p:txBody>
        </p:sp>
        <p:sp>
          <p:nvSpPr>
            <p:cNvPr id="127026" name="Text Box 1074"/>
            <p:cNvSpPr txBox="1">
              <a:spLocks noChangeArrowheads="1"/>
            </p:cNvSpPr>
            <p:nvPr/>
          </p:nvSpPr>
          <p:spPr bwMode="auto">
            <a:xfrm rot="16200000">
              <a:off x="-1244849" y="3664632"/>
              <a:ext cx="40302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pt-BR" sz="2000" b="1" smtClean="0">
                  <a:solidFill>
                    <a:srgbClr val="002060"/>
                  </a:solidFill>
                  <a:latin typeface="Arial" charset="0"/>
                  <a:cs typeface="Arial" pitchFamily="34" charset="0"/>
                </a:rPr>
                <a:t>O Registro Eletrônico de Saúde</a:t>
              </a:r>
              <a:endParaRPr lang="pt-BR" sz="2000" b="1">
                <a:solidFill>
                  <a:srgbClr val="002060"/>
                </a:solidFill>
                <a:latin typeface="Arial" charset="0"/>
                <a:cs typeface="Arial" pitchFamily="34" charset="0"/>
              </a:endParaRPr>
            </a:p>
          </p:txBody>
        </p:sp>
        <p:sp>
          <p:nvSpPr>
            <p:cNvPr id="127027" name="Line 1075"/>
            <p:cNvSpPr>
              <a:spLocks noChangeShapeType="1"/>
            </p:cNvSpPr>
            <p:nvPr/>
          </p:nvSpPr>
          <p:spPr bwMode="auto">
            <a:xfrm>
              <a:off x="775531" y="1228709"/>
              <a:ext cx="63852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pt-BR" sz="1800">
                <a:solidFill>
                  <a:srgbClr val="002060"/>
                </a:solidFill>
                <a:latin typeface="Calibri"/>
                <a:cs typeface="Arial" pitchFamily="34" charset="0"/>
              </a:endParaRPr>
            </a:p>
          </p:txBody>
        </p:sp>
        <p:sp>
          <p:nvSpPr>
            <p:cNvPr id="127028" name="Line 1076"/>
            <p:cNvSpPr>
              <a:spLocks noChangeShapeType="1"/>
            </p:cNvSpPr>
            <p:nvPr/>
          </p:nvSpPr>
          <p:spPr bwMode="auto">
            <a:xfrm>
              <a:off x="775531" y="1228709"/>
              <a:ext cx="0" cy="59962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pt-BR" sz="1800">
                <a:solidFill>
                  <a:srgbClr val="002060"/>
                </a:solidFill>
                <a:latin typeface="Calibri"/>
                <a:cs typeface="Arial" pitchFamily="34" charset="0"/>
              </a:endParaRPr>
            </a:p>
          </p:txBody>
        </p:sp>
        <p:sp>
          <p:nvSpPr>
            <p:cNvPr id="127029" name="AutoShape 1077"/>
            <p:cNvSpPr>
              <a:spLocks noChangeArrowheads="1"/>
            </p:cNvSpPr>
            <p:nvPr/>
          </p:nvSpPr>
          <p:spPr bwMode="auto">
            <a:xfrm>
              <a:off x="1540258" y="6068453"/>
              <a:ext cx="2645744" cy="398045"/>
            </a:xfrm>
            <a:prstGeom prst="upArrow">
              <a:avLst>
                <a:gd name="adj1" fmla="val 74676"/>
                <a:gd name="adj2" fmla="val 57606"/>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fontAlgn="auto">
                <a:spcBef>
                  <a:spcPts val="0"/>
                </a:spcBef>
                <a:spcAft>
                  <a:spcPts val="0"/>
                </a:spcAft>
              </a:pPr>
              <a:r>
                <a:rPr lang="pt-BR" sz="1800" smtClean="0">
                  <a:solidFill>
                    <a:srgbClr val="002060"/>
                  </a:solidFill>
                  <a:latin typeface="Tahoma" pitchFamily="34" charset="0"/>
                </a:rPr>
                <a:t>Entrada</a:t>
              </a:r>
            </a:p>
            <a:p>
              <a:pPr algn="ctr" fontAlgn="auto">
                <a:spcBef>
                  <a:spcPts val="0"/>
                </a:spcBef>
                <a:spcAft>
                  <a:spcPts val="0"/>
                </a:spcAft>
              </a:pPr>
              <a:r>
                <a:rPr lang="pt-BR" sz="500" smtClean="0">
                  <a:solidFill>
                    <a:srgbClr val="002060"/>
                  </a:solidFill>
                  <a:latin typeface="Tahoma" pitchFamily="34" charset="0"/>
                </a:rPr>
                <a:t> </a:t>
              </a:r>
              <a:endParaRPr lang="pt-BR" sz="500">
                <a:solidFill>
                  <a:srgbClr val="002060"/>
                </a:solidFill>
                <a:latin typeface="Tahoma" pitchFamily="34" charset="0"/>
              </a:endParaRPr>
            </a:p>
          </p:txBody>
        </p:sp>
      </p:grpSp>
      <p:sp>
        <p:nvSpPr>
          <p:cNvPr id="127030" name="Text Box 1078"/>
          <p:cNvSpPr txBox="1">
            <a:spLocks noChangeArrowheads="1"/>
          </p:cNvSpPr>
          <p:nvPr/>
        </p:nvSpPr>
        <p:spPr bwMode="auto">
          <a:xfrm>
            <a:off x="578289" y="914400"/>
            <a:ext cx="800219"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66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auto">
              <a:spcBef>
                <a:spcPts val="0"/>
              </a:spcBef>
              <a:spcAft>
                <a:spcPts val="0"/>
              </a:spcAft>
            </a:pPr>
            <a:r>
              <a:rPr lang="pt-BR" sz="1800" b="1" smtClean="0">
                <a:solidFill>
                  <a:srgbClr val="002060"/>
                </a:solidFill>
                <a:latin typeface="Arial" charset="0"/>
                <a:cs typeface="Arial" pitchFamily="34" charset="0"/>
              </a:rPr>
              <a:t>Eixos</a:t>
            </a:r>
            <a:endParaRPr lang="pt-BR" sz="1800" b="1">
              <a:solidFill>
                <a:srgbClr val="002060"/>
              </a:solidFill>
              <a:latin typeface="Arial" charset="0"/>
              <a:cs typeface="Arial" pitchFamily="34" charset="0"/>
            </a:endParaRPr>
          </a:p>
        </p:txBody>
      </p:sp>
      <p:sp>
        <p:nvSpPr>
          <p:cNvPr id="127035" name="Rectangle 1083"/>
          <p:cNvSpPr>
            <a:spLocks noGrp="1" noChangeArrowheads="1"/>
          </p:cNvSpPr>
          <p:nvPr>
            <p:ph type="title"/>
          </p:nvPr>
        </p:nvSpPr>
        <p:spPr/>
        <p:txBody>
          <a:bodyPr/>
          <a:lstStyle/>
          <a:p>
            <a:r>
              <a:rPr lang="pt-BR" smtClean="0"/>
              <a:t>SUS – Referência e Contra-Referência</a:t>
            </a:r>
            <a:endParaRPr lang="pt-BR"/>
          </a:p>
        </p:txBody>
      </p:sp>
      <p:sp>
        <p:nvSpPr>
          <p:cNvPr id="2" name="Date Placeholder 1"/>
          <p:cNvSpPr>
            <a:spLocks noGrp="1"/>
          </p:cNvSpPr>
          <p:nvPr>
            <p:ph type="dt" sz="half" idx="10"/>
          </p:nvPr>
        </p:nvSpPr>
        <p:spPr/>
        <p:txBody>
          <a:bodyPr/>
          <a:lstStyle/>
          <a:p>
            <a:pPr>
              <a:defRPr/>
            </a:pPr>
            <a:fld id="{009C5D62-D159-41CD-9D4E-023F3BD74E5A}" type="datetime3">
              <a:rPr lang="pt-BR"/>
              <a:pPr>
                <a:defRPr/>
              </a:pPr>
              <a:t>03.09.14</a:t>
            </a:fld>
            <a:endParaRPr lang="pt-BR"/>
          </a:p>
        </p:txBody>
      </p:sp>
      <p:sp>
        <p:nvSpPr>
          <p:cNvPr id="4" name="Slide Number Placeholder 3"/>
          <p:cNvSpPr>
            <a:spLocks noGrp="1"/>
          </p:cNvSpPr>
          <p:nvPr>
            <p:ph type="sldNum" sz="quarter" idx="12"/>
          </p:nvPr>
        </p:nvSpPr>
        <p:spPr/>
        <p:txBody>
          <a:bodyPr/>
          <a:lstStyle/>
          <a:p>
            <a:pPr>
              <a:defRPr/>
            </a:pPr>
            <a:fld id="{70DEE690-F44E-4491-828B-C7A31CFE21DF}" type="slidenum">
              <a:rPr lang="pt-BR"/>
              <a:pPr>
                <a:defRPr/>
              </a:pPr>
              <a:t>7</a:t>
            </a:fld>
            <a:endParaRPr lang="pt-BR"/>
          </a:p>
        </p:txBody>
      </p:sp>
    </p:spTree>
    <p:extLst>
      <p:ext uri="{BB962C8B-B14F-4D97-AF65-F5344CB8AC3E}">
        <p14:creationId xmlns:p14="http://schemas.microsoft.com/office/powerpoint/2010/main" val="249688197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pt-BR" dirty="0" smtClean="0"/>
              <a:t>Visão de e-Saúde</a:t>
            </a:r>
            <a:endParaRPr lang="pt-BR" dirty="0"/>
          </a:p>
        </p:txBody>
      </p:sp>
      <p:sp>
        <p:nvSpPr>
          <p:cNvPr id="8" name="Content Placeholder 7"/>
          <p:cNvSpPr>
            <a:spLocks noGrp="1"/>
          </p:cNvSpPr>
          <p:nvPr>
            <p:ph idx="1"/>
          </p:nvPr>
        </p:nvSpPr>
        <p:spPr>
          <a:xfrm>
            <a:off x="323527" y="908050"/>
            <a:ext cx="8532341" cy="504726"/>
          </a:xfrm>
        </p:spPr>
        <p:txBody>
          <a:bodyPr/>
          <a:lstStyle/>
          <a:p>
            <a:r>
              <a:rPr lang="pt-BR" dirty="0" smtClean="0"/>
              <a:t>O que um País como o Brasil deve esperar da e-Saúde?</a:t>
            </a:r>
            <a:endParaRPr lang="pt-BR" dirty="0"/>
          </a:p>
        </p:txBody>
      </p:sp>
      <p:sp>
        <p:nvSpPr>
          <p:cNvPr id="9" name="Rounded Rectangle 8"/>
          <p:cNvSpPr/>
          <p:nvPr/>
        </p:nvSpPr>
        <p:spPr>
          <a:xfrm>
            <a:off x="539552" y="1844824"/>
            <a:ext cx="8064896" cy="3816424"/>
          </a:xfrm>
          <a:prstGeom prst="roundRect">
            <a:avLst>
              <a:gd name="adj" fmla="val 8040"/>
            </a:avLst>
          </a:prstGeom>
        </p:spPr>
        <p:style>
          <a:lnRef idx="0">
            <a:schemeClr val="dk1"/>
          </a:lnRef>
          <a:fillRef idx="3">
            <a:schemeClr val="dk1"/>
          </a:fillRef>
          <a:effectRef idx="3">
            <a:schemeClr val="dk1"/>
          </a:effectRef>
          <a:fontRef idx="minor">
            <a:schemeClr val="lt1"/>
          </a:fontRef>
        </p:style>
        <p:txBody>
          <a:bodyPr rtlCol="0" anchor="ctr"/>
          <a:lstStyle/>
          <a:p>
            <a:pPr algn="ctr"/>
            <a:r>
              <a:rPr lang="pt-BR" sz="23900" b="1" dirty="0" smtClean="0">
                <a:solidFill>
                  <a:schemeClr val="bg1"/>
                </a:solidFill>
                <a:latin typeface="Calibri" panose="020F0502020204030204" pitchFamily="34" charset="0"/>
              </a:rPr>
              <a:t>?</a:t>
            </a:r>
            <a:endParaRPr lang="pt-BR" sz="16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1503694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pt-BR" smtClean="0"/>
              <a:t>Um Pouco de História</a:t>
            </a:r>
            <a:endParaRPr lang="pt-BR"/>
          </a:p>
        </p:txBody>
      </p:sp>
      <p:sp>
        <p:nvSpPr>
          <p:cNvPr id="293891" name="Rectangle 3"/>
          <p:cNvSpPr>
            <a:spLocks noGrp="1" noChangeArrowheads="1"/>
          </p:cNvSpPr>
          <p:nvPr>
            <p:ph type="body" idx="1"/>
          </p:nvPr>
        </p:nvSpPr>
        <p:spPr/>
        <p:txBody>
          <a:bodyPr/>
          <a:lstStyle/>
          <a:p>
            <a:r>
              <a:rPr lang="pt-BR" sz="2000" dirty="0" smtClean="0"/>
              <a:t>Sistemas de Informação em Saúde em uso no setor público desde os anos 70 </a:t>
            </a:r>
          </a:p>
          <a:p>
            <a:pPr lvl="1">
              <a:spcBef>
                <a:spcPts val="300"/>
              </a:spcBef>
            </a:pPr>
            <a:r>
              <a:rPr lang="pt-BR" sz="1800" dirty="0" smtClean="0"/>
              <a:t>Dados disponíveis em </a:t>
            </a:r>
            <a:r>
              <a:rPr lang="pt-BR" sz="1800" dirty="0" smtClean="0">
                <a:hlinkClick r:id="rId2"/>
              </a:rPr>
              <a:t>www.datasus.gov.br</a:t>
            </a:r>
            <a:r>
              <a:rPr lang="pt-BR" sz="1800" dirty="0" smtClean="0"/>
              <a:t>;</a:t>
            </a:r>
          </a:p>
          <a:p>
            <a:pPr lvl="1">
              <a:spcBef>
                <a:spcPts val="300"/>
              </a:spcBef>
            </a:pPr>
            <a:r>
              <a:rPr lang="pt-BR" sz="1800" dirty="0" smtClean="0"/>
              <a:t>O DATASUS é o Departamento de Informática do MS e provê soluções de TI para estados e municípios.</a:t>
            </a:r>
          </a:p>
          <a:p>
            <a:r>
              <a:rPr lang="pt-BR" sz="2000" dirty="0" smtClean="0"/>
              <a:t>O foco inicial em sistemas verticais</a:t>
            </a:r>
          </a:p>
          <a:p>
            <a:pPr lvl="1"/>
            <a:r>
              <a:rPr lang="pt-BR" sz="1800" dirty="0" smtClean="0"/>
              <a:t>Mais de 250 sistemas verticais e isolados, como:</a:t>
            </a:r>
            <a:br>
              <a:rPr lang="pt-BR" sz="1800" dirty="0" smtClean="0"/>
            </a:br>
            <a:r>
              <a:rPr lang="pt-BR" sz="1800" dirty="0" smtClean="0"/>
              <a:t>HIV, SIS </a:t>
            </a:r>
            <a:r>
              <a:rPr lang="pt-BR" sz="1800" dirty="0" err="1" smtClean="0"/>
              <a:t>Prenatal</a:t>
            </a:r>
            <a:r>
              <a:rPr lang="pt-BR" sz="1800" dirty="0" smtClean="0"/>
              <a:t>, SIAB, Diabetes, </a:t>
            </a:r>
            <a:r>
              <a:rPr lang="pt-BR" sz="1800" dirty="0" err="1" smtClean="0"/>
              <a:t>Hiperdia</a:t>
            </a:r>
            <a:r>
              <a:rPr lang="pt-BR" sz="1800" dirty="0" smtClean="0"/>
              <a:t> e outros;</a:t>
            </a:r>
          </a:p>
          <a:p>
            <a:r>
              <a:rPr lang="pt-BR" sz="2000" dirty="0" smtClean="0"/>
              <a:t>Dois grandes projetos iniciaram mudanças </a:t>
            </a:r>
          </a:p>
          <a:p>
            <a:pPr lvl="1">
              <a:spcBef>
                <a:spcPts val="600"/>
              </a:spcBef>
            </a:pPr>
            <a:r>
              <a:rPr lang="pt-BR" sz="1800" dirty="0" smtClean="0"/>
              <a:t>O Projeto do Cartão Nacional de Saúde (Cartão SUS)</a:t>
            </a:r>
          </a:p>
          <a:p>
            <a:pPr lvl="2">
              <a:spcBef>
                <a:spcPts val="300"/>
              </a:spcBef>
            </a:pPr>
            <a:r>
              <a:rPr lang="pt-BR" sz="1800" dirty="0" smtClean="0"/>
              <a:t>Padrões para a identificação unívoca de indivíduos (incluindo profissionais de saúde);</a:t>
            </a:r>
          </a:p>
          <a:p>
            <a:pPr lvl="1">
              <a:spcBef>
                <a:spcPts val="600"/>
              </a:spcBef>
            </a:pPr>
            <a:r>
              <a:rPr lang="pt-BR" sz="1800" dirty="0" smtClean="0"/>
              <a:t>O Cadastro Nacional de Estabelecimentos Assistenciais de Saúde (CNES)</a:t>
            </a:r>
          </a:p>
          <a:p>
            <a:pPr lvl="2">
              <a:spcBef>
                <a:spcPts val="600"/>
              </a:spcBef>
            </a:pPr>
            <a:r>
              <a:rPr lang="pt-BR" sz="1800" dirty="0" smtClean="0"/>
              <a:t>Identificadores unívocos para profissionais de saúde</a:t>
            </a:r>
          </a:p>
          <a:p>
            <a:pPr lvl="2">
              <a:spcBef>
                <a:spcPts val="600"/>
              </a:spcBef>
            </a:pPr>
            <a:r>
              <a:rPr lang="pt-BR" sz="1800" dirty="0" smtClean="0"/>
              <a:t>Relações entre os estabelecimentos e seus equipamentos, profissionais, competências e procedimentos.</a:t>
            </a:r>
            <a:endParaRPr lang="pt-BR" sz="1800" dirty="0"/>
          </a:p>
        </p:txBody>
      </p:sp>
      <p:sp>
        <p:nvSpPr>
          <p:cNvPr id="2" name="Date Placeholder 1"/>
          <p:cNvSpPr>
            <a:spLocks noGrp="1"/>
          </p:cNvSpPr>
          <p:nvPr>
            <p:ph type="dt" sz="half" idx="10"/>
          </p:nvPr>
        </p:nvSpPr>
        <p:spPr/>
        <p:txBody>
          <a:bodyPr/>
          <a:lstStyle/>
          <a:p>
            <a:pPr>
              <a:defRPr/>
            </a:pPr>
            <a:fld id="{EA85A96E-8389-4C32-8450-F16903F13232}" type="datetime3">
              <a:rPr lang="pt-BR"/>
              <a:pPr>
                <a:defRPr/>
              </a:pPr>
              <a:t>03.09.14</a:t>
            </a:fld>
            <a:endParaRPr lang="pt-BR"/>
          </a:p>
        </p:txBody>
      </p:sp>
      <p:sp>
        <p:nvSpPr>
          <p:cNvPr id="3" name="Slide Number Placeholder 2"/>
          <p:cNvSpPr>
            <a:spLocks noGrp="1"/>
          </p:cNvSpPr>
          <p:nvPr>
            <p:ph type="sldNum" sz="quarter" idx="12"/>
          </p:nvPr>
        </p:nvSpPr>
        <p:spPr/>
        <p:txBody>
          <a:bodyPr/>
          <a:lstStyle/>
          <a:p>
            <a:pPr>
              <a:defRPr/>
            </a:pPr>
            <a:fld id="{70DEE690-F44E-4491-828B-C7A31CFE21DF}" type="slidenum">
              <a:rPr lang="pt-BR"/>
              <a:pPr>
                <a:defRPr/>
              </a:pPr>
              <a:t>9</a:t>
            </a:fld>
            <a:endParaRPr lang="pt-BR"/>
          </a:p>
        </p:txBody>
      </p:sp>
    </p:spTree>
    <p:extLst>
      <p:ext uri="{BB962C8B-B14F-4D97-AF65-F5344CB8AC3E}">
        <p14:creationId xmlns:p14="http://schemas.microsoft.com/office/powerpoint/2010/main" val="3207815533"/>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VIDATIS">
  <a:themeElements>
    <a:clrScheme name="Lincoln 01">
      <a:dk1>
        <a:srgbClr val="FFFFFF"/>
      </a:dk1>
      <a:lt1>
        <a:srgbClr val="000000"/>
      </a:lt1>
      <a:dk2>
        <a:srgbClr val="000000"/>
      </a:dk2>
      <a:lt2>
        <a:srgbClr val="000000"/>
      </a:lt2>
      <a:accent1>
        <a:srgbClr val="FF9900"/>
      </a:accent1>
      <a:accent2>
        <a:srgbClr val="00FFFF"/>
      </a:accent2>
      <a:accent3>
        <a:srgbClr val="AAAAFF"/>
      </a:accent3>
      <a:accent4>
        <a:srgbClr val="DADADA"/>
      </a:accent4>
      <a:accent5>
        <a:srgbClr val="FFCAAA"/>
      </a:accent5>
      <a:accent6>
        <a:srgbClr val="00E7E7"/>
      </a:accent6>
      <a:hlink>
        <a:srgbClr val="707070"/>
      </a:hlink>
      <a:folHlink>
        <a:srgbClr val="969696"/>
      </a:folHlink>
    </a:clrScheme>
    <a:fontScheme name="VIDATI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IDATI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IDAT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IDATI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IDATI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IDATI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IDATI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IDATI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VIDATIS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Assis Moura eHealth">
      <a:dk1>
        <a:srgbClr val="002060"/>
      </a:dk1>
      <a:lt1>
        <a:sysClr val="window" lastClr="FFFFFF"/>
      </a:lt1>
      <a:dk2>
        <a:srgbClr val="676A55"/>
      </a:dk2>
      <a:lt2>
        <a:srgbClr val="EAEBDE"/>
      </a:lt2>
      <a:accent1>
        <a:srgbClr val="AF3838"/>
      </a:accent1>
      <a:accent2>
        <a:srgbClr val="FFFF00"/>
      </a:accent2>
      <a:accent3>
        <a:srgbClr val="FFC000"/>
      </a:accent3>
      <a:accent4>
        <a:srgbClr val="66FFFF"/>
      </a:accent4>
      <a:accent5>
        <a:srgbClr val="002060"/>
      </a:accent5>
      <a:accent6>
        <a:srgbClr val="BCBF96"/>
      </a:accent6>
      <a:hlink>
        <a:srgbClr val="000000"/>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IDATIS">
  <a:themeElements>
    <a:clrScheme name="Lincoln 01">
      <a:dk1>
        <a:srgbClr val="FFFFFF"/>
      </a:dk1>
      <a:lt1>
        <a:srgbClr val="000000"/>
      </a:lt1>
      <a:dk2>
        <a:srgbClr val="000000"/>
      </a:dk2>
      <a:lt2>
        <a:srgbClr val="000000"/>
      </a:lt2>
      <a:accent1>
        <a:srgbClr val="FF9900"/>
      </a:accent1>
      <a:accent2>
        <a:srgbClr val="00FFFF"/>
      </a:accent2>
      <a:accent3>
        <a:srgbClr val="AAAAFF"/>
      </a:accent3>
      <a:accent4>
        <a:srgbClr val="DADADA"/>
      </a:accent4>
      <a:accent5>
        <a:srgbClr val="FFCAAA"/>
      </a:accent5>
      <a:accent6>
        <a:srgbClr val="00E7E7"/>
      </a:accent6>
      <a:hlink>
        <a:srgbClr val="707070"/>
      </a:hlink>
      <a:folHlink>
        <a:srgbClr val="969696"/>
      </a:folHlink>
    </a:clrScheme>
    <a:fontScheme name="VIDATI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IDATI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IDAT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IDATI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IDATI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IDATI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IDATI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IDATI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VIDATIS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IDATIS">
  <a:themeElements>
    <a:clrScheme name="Lincoln 01">
      <a:dk1>
        <a:srgbClr val="FFFFFF"/>
      </a:dk1>
      <a:lt1>
        <a:srgbClr val="000000"/>
      </a:lt1>
      <a:dk2>
        <a:srgbClr val="000000"/>
      </a:dk2>
      <a:lt2>
        <a:srgbClr val="000000"/>
      </a:lt2>
      <a:accent1>
        <a:srgbClr val="FF9900"/>
      </a:accent1>
      <a:accent2>
        <a:srgbClr val="00FFFF"/>
      </a:accent2>
      <a:accent3>
        <a:srgbClr val="AAAAFF"/>
      </a:accent3>
      <a:accent4>
        <a:srgbClr val="DADADA"/>
      </a:accent4>
      <a:accent5>
        <a:srgbClr val="FFCAAA"/>
      </a:accent5>
      <a:accent6>
        <a:srgbClr val="00E7E7"/>
      </a:accent6>
      <a:hlink>
        <a:srgbClr val="707070"/>
      </a:hlink>
      <a:folHlink>
        <a:srgbClr val="969696"/>
      </a:folHlink>
    </a:clrScheme>
    <a:fontScheme name="VIDATI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IDATI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IDAT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IDATI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IDATI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IDATI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IDATI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IDATI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VIDATIS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marL="0" indent="0" algn="l">
          <a:buNone/>
          <a:defRPr sz="1600" dirty="0" smtClean="0">
            <a:solidFill>
              <a:srgbClr val="2A2A28"/>
            </a:solidFill>
            <a:latin typeface="Myriad Pro"/>
            <a:cs typeface="Myriad Pro"/>
          </a:defRPr>
        </a:defPPr>
      </a:lstStyle>
    </a:tx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Settings\lincoln\Dados de aplicativos\Microsoft\Modelos\VIDATIS.pot</Template>
  <TotalTime>19525</TotalTime>
  <Words>2681</Words>
  <Application>Microsoft Office PowerPoint</Application>
  <PresentationFormat>Apresentação na tela (4:3)</PresentationFormat>
  <Paragraphs>389</Paragraphs>
  <Slides>40</Slides>
  <Notes>5</Notes>
  <HiddenSlides>7</HiddenSlides>
  <MMClips>0</MMClips>
  <ScaleCrop>false</ScaleCrop>
  <HeadingPairs>
    <vt:vector size="6" baseType="variant">
      <vt:variant>
        <vt:lpstr>Fontes usadas</vt:lpstr>
      </vt:variant>
      <vt:variant>
        <vt:i4>11</vt:i4>
      </vt:variant>
      <vt:variant>
        <vt:lpstr>Tema</vt:lpstr>
      </vt:variant>
      <vt:variant>
        <vt:i4>5</vt:i4>
      </vt:variant>
      <vt:variant>
        <vt:lpstr>Títulos de slides</vt:lpstr>
      </vt:variant>
      <vt:variant>
        <vt:i4>40</vt:i4>
      </vt:variant>
    </vt:vector>
  </HeadingPairs>
  <TitlesOfParts>
    <vt:vector size="56" baseType="lpstr">
      <vt:lpstr>MS PGothic</vt:lpstr>
      <vt:lpstr>Arial</vt:lpstr>
      <vt:lpstr>Arial Narrow</vt:lpstr>
      <vt:lpstr>Calibri</vt:lpstr>
      <vt:lpstr>Frutiger 55 Roman</vt:lpstr>
      <vt:lpstr>Myriad Pro</vt:lpstr>
      <vt:lpstr>Symbol</vt:lpstr>
      <vt:lpstr>Tahoma</vt:lpstr>
      <vt:lpstr>Times New Roman</vt:lpstr>
      <vt:lpstr>Wingdings</vt:lpstr>
      <vt:lpstr>Wingdings 2</vt:lpstr>
      <vt:lpstr>VIDATIS</vt:lpstr>
      <vt:lpstr>Office Theme</vt:lpstr>
      <vt:lpstr>1_VIDATIS</vt:lpstr>
      <vt:lpstr>2_VIDATIS</vt:lpstr>
      <vt:lpstr>1_Office Theme</vt:lpstr>
      <vt:lpstr>Apresentação do PowerPoint</vt:lpstr>
      <vt:lpstr>e-Saúde no Mundo</vt:lpstr>
      <vt:lpstr>Resolução WHA 66.24 da Assembleia da OMS</vt:lpstr>
      <vt:lpstr>Uma Visão de e-Saúde para o Brasil</vt:lpstr>
      <vt:lpstr>Para entender e-Saúde no Brasil</vt:lpstr>
      <vt:lpstr>O SUS – O Sistema Único de Saúde</vt:lpstr>
      <vt:lpstr>SUS – Referência e Contra-Referência</vt:lpstr>
      <vt:lpstr>Visão de e-Saúde</vt:lpstr>
      <vt:lpstr>Um Pouco de História</vt:lpstr>
      <vt:lpstr>A Estratégia de e-Saúde – Objetivos</vt:lpstr>
      <vt:lpstr>Processo Incremental e Iterativo</vt:lpstr>
      <vt:lpstr>A Inspiração</vt:lpstr>
      <vt:lpstr>Os Conceitos</vt:lpstr>
      <vt:lpstr>Ampla Participação</vt:lpstr>
      <vt:lpstr>Representação Gráfica do Método</vt:lpstr>
      <vt:lpstr>A Essência do Método</vt:lpstr>
      <vt:lpstr>Visão de e-Saúde</vt:lpstr>
      <vt:lpstr>A Essência do Método</vt:lpstr>
      <vt:lpstr>Os Pilares da e-Saúde</vt:lpstr>
      <vt:lpstr>Os Blocos Construtores</vt:lpstr>
      <vt:lpstr>Falta o Quê?</vt:lpstr>
      <vt:lpstr>Ações Estratégicas</vt:lpstr>
      <vt:lpstr>Objetivos da Arquitetura</vt:lpstr>
      <vt:lpstr>Apresentação do PowerPoint</vt:lpstr>
      <vt:lpstr>As Ações Estratégicas</vt:lpstr>
      <vt:lpstr>Apresentação do PowerPoint</vt:lpstr>
      <vt:lpstr>Apresentação do PowerPoint</vt:lpstr>
      <vt:lpstr>Processo Incremental e Iterativo</vt:lpstr>
      <vt:lpstr>Conclusão</vt:lpstr>
      <vt:lpstr>Lincoln A Moura Jr, EE, MSc, DIC, PhD President IMIA – International Medical Informatics Association www.imia.org - lamoura@uol.com.br +55 11 984 266 276</vt:lpstr>
      <vt:lpstr>Apresentação do PowerPoint</vt:lpstr>
      <vt:lpstr>As Ações Estratégicas</vt:lpstr>
      <vt:lpstr>As Ações Estratégicas</vt:lpstr>
      <vt:lpstr>As Ações Estratégicas</vt:lpstr>
      <vt:lpstr>As Ações Estratégicas</vt:lpstr>
      <vt:lpstr>As Ações Estratégicas</vt:lpstr>
      <vt:lpstr>As Ações Estratégicas</vt:lpstr>
      <vt:lpstr>As Ações Estratégicas</vt:lpstr>
      <vt:lpstr>As Ações Estratégicas</vt:lpstr>
      <vt:lpstr>As Ações Estratégicas</vt:lpstr>
    </vt:vector>
  </TitlesOfParts>
  <Company>Atech - Técnologias Critícas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Missão</dc:title>
  <dc:creator>lincoln</dc:creator>
  <cp:lastModifiedBy>Ane Silveira</cp:lastModifiedBy>
  <cp:revision>370</cp:revision>
  <cp:lastPrinted>2011-08-23T10:24:05Z</cp:lastPrinted>
  <dcterms:created xsi:type="dcterms:W3CDTF">2003-11-16T17:37:49Z</dcterms:created>
  <dcterms:modified xsi:type="dcterms:W3CDTF">2014-09-03T17:33:32Z</dcterms:modified>
</cp:coreProperties>
</file>